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56"/>
  </p:notes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79" r:id="rId13"/>
    <p:sldId id="275" r:id="rId14"/>
    <p:sldId id="298" r:id="rId15"/>
    <p:sldId id="299" r:id="rId16"/>
    <p:sldId id="300" r:id="rId17"/>
    <p:sldId id="301" r:id="rId18"/>
    <p:sldId id="261" r:id="rId19"/>
    <p:sldId id="296" r:id="rId20"/>
    <p:sldId id="259" r:id="rId21"/>
    <p:sldId id="260" r:id="rId22"/>
    <p:sldId id="302" r:id="rId23"/>
    <p:sldId id="297" r:id="rId24"/>
    <p:sldId id="303" r:id="rId25"/>
    <p:sldId id="304" r:id="rId26"/>
    <p:sldId id="313" r:id="rId27"/>
    <p:sldId id="257" r:id="rId28"/>
    <p:sldId id="306" r:id="rId29"/>
    <p:sldId id="307" r:id="rId30"/>
    <p:sldId id="262" r:id="rId31"/>
    <p:sldId id="285" r:id="rId32"/>
    <p:sldId id="286" r:id="rId33"/>
    <p:sldId id="287" r:id="rId34"/>
    <p:sldId id="305" r:id="rId35"/>
    <p:sldId id="281" r:id="rId36"/>
    <p:sldId id="282" r:id="rId37"/>
    <p:sldId id="283" r:id="rId38"/>
    <p:sldId id="284" r:id="rId39"/>
    <p:sldId id="289" r:id="rId40"/>
    <p:sldId id="308" r:id="rId41"/>
    <p:sldId id="314" r:id="rId42"/>
    <p:sldId id="319" r:id="rId43"/>
    <p:sldId id="316" r:id="rId44"/>
    <p:sldId id="318" r:id="rId45"/>
    <p:sldId id="311" r:id="rId46"/>
    <p:sldId id="291" r:id="rId47"/>
    <p:sldId id="292" r:id="rId48"/>
    <p:sldId id="293" r:id="rId49"/>
    <p:sldId id="294" r:id="rId50"/>
    <p:sldId id="295" r:id="rId51"/>
    <p:sldId id="312" r:id="rId52"/>
    <p:sldId id="310" r:id="rId53"/>
    <p:sldId id="290" r:id="rId54"/>
    <p:sldId id="30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74FC15A-504C-4951-AFF0-ED265A1A1B0B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9"/>
          </p14:sldIdLst>
        </p14:section>
        <p14:section name="presentation start" id="{3F0054EF-6808-4491-9EB0-5FB9456125B9}">
          <p14:sldIdLst>
            <p14:sldId id="275"/>
            <p14:sldId id="298"/>
            <p14:sldId id="299"/>
            <p14:sldId id="300"/>
            <p14:sldId id="301"/>
          </p14:sldIdLst>
        </p14:section>
        <p14:section name="history" id="{5AFFC1EB-2207-4FA6-A032-7D69CA15580A}">
          <p14:sldIdLst>
            <p14:sldId id="261"/>
            <p14:sldId id="296"/>
            <p14:sldId id="259"/>
          </p14:sldIdLst>
        </p14:section>
        <p14:section name="what is nuget" id="{E1419C57-A162-4291-A72D-EA200B80AB42}">
          <p14:sldIdLst>
            <p14:sldId id="260"/>
            <p14:sldId id="302"/>
            <p14:sldId id="297"/>
            <p14:sldId id="303"/>
            <p14:sldId id="304"/>
            <p14:sldId id="313"/>
          </p14:sldIdLst>
        </p14:section>
        <p14:section name="Choice" id="{A168BFEA-8AD8-4C9A-8DC2-542CC13AC97A}">
          <p14:sldIdLst>
            <p14:sldId id="257"/>
            <p14:sldId id="306"/>
            <p14:sldId id="307"/>
            <p14:sldId id="262"/>
            <p14:sldId id="285"/>
            <p14:sldId id="286"/>
            <p14:sldId id="287"/>
            <p14:sldId id="305"/>
            <p14:sldId id="281"/>
            <p14:sldId id="282"/>
            <p14:sldId id="283"/>
            <p14:sldId id="284"/>
            <p14:sldId id="289"/>
          </p14:sldIdLst>
        </p14:section>
        <p14:section name="Untitled Section" id="{2AC4BDD0-F96C-4442-8EC4-11D57E6290C5}">
          <p14:sldIdLst>
            <p14:sldId id="308"/>
            <p14:sldId id="314"/>
            <p14:sldId id="319"/>
            <p14:sldId id="316"/>
            <p14:sldId id="318"/>
          </p14:sldIdLst>
        </p14:section>
        <p14:section name="Untitled Section" id="{D127B512-A952-4EE2-9B34-040762A1E0F0}">
          <p14:sldIdLst>
            <p14:sldId id="311"/>
            <p14:sldId id="291"/>
            <p14:sldId id="292"/>
            <p14:sldId id="293"/>
            <p14:sldId id="294"/>
            <p14:sldId id="295"/>
            <p14:sldId id="312"/>
          </p14:sldIdLst>
        </p14:section>
        <p14:section name="Summary" id="{92ACFA3A-DA97-4278-953C-99A1989ACF54}">
          <p14:sldIdLst>
            <p14:sldId id="310"/>
            <p14:sldId id="290"/>
            <p14:sldId id="30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633" autoAdjust="0"/>
    <p:restoredTop sz="74472" autoAdjust="0"/>
  </p:normalViewPr>
  <p:slideViewPr>
    <p:cSldViewPr>
      <p:cViewPr>
        <p:scale>
          <a:sx n="100" d="100"/>
          <a:sy n="100" d="100"/>
        </p:scale>
        <p:origin x="-456" y="-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5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9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D27CC9-B51C-45E2-A111-B1BD65EDC378}" type="doc">
      <dgm:prSet loTypeId="urn:microsoft.com/office/officeart/2005/8/layout/venn1" loCatId="relationship" qsTypeId="urn:microsoft.com/office/officeart/2005/8/quickstyle/3d3" qsCatId="3D" csTypeId="urn:microsoft.com/office/officeart/2005/8/colors/accent1_2" csCatId="accent1" phldr="1"/>
      <dgm:spPr/>
    </dgm:pt>
    <dgm:pt modelId="{5A0CA191-E583-42FB-AFA0-753D1F62CD03}">
      <dgm:prSet phldrT="[Text]" custT="1"/>
      <dgm:spPr/>
      <dgm:t>
        <a:bodyPr/>
        <a:lstStyle/>
        <a:p>
          <a:r>
            <a:rPr lang="en-US" sz="3200" dirty="0" err="1" smtClean="0">
              <a:latin typeface="Segoe UI" pitchFamily="34" charset="0"/>
              <a:ea typeface="Segoe UI" pitchFamily="34" charset="0"/>
              <a:cs typeface="Segoe UI" pitchFamily="34" charset="0"/>
            </a:rPr>
            <a:t>WebPI</a:t>
          </a:r>
          <a:endParaRPr lang="en-US" sz="3200" dirty="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434971AE-6BF2-413E-BCE5-5201DB44EA87}" type="parTrans" cxnId="{531A9FEA-AD22-44A3-9460-4079DA53EAEE}">
      <dgm:prSet/>
      <dgm:spPr/>
      <dgm:t>
        <a:bodyPr/>
        <a:lstStyle/>
        <a:p>
          <a:endParaRPr lang="en-US" sz="320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4C1F11F1-055E-4231-80F0-05EB1F37CFD7}" type="sibTrans" cxnId="{531A9FEA-AD22-44A3-9460-4079DA53EAEE}">
      <dgm:prSet/>
      <dgm:spPr/>
      <dgm:t>
        <a:bodyPr/>
        <a:lstStyle/>
        <a:p>
          <a:endParaRPr lang="en-US" sz="320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B370814A-4495-4C28-9992-DA6D7F1A11AF}">
      <dgm:prSet phldrT="[Text]" custT="1"/>
      <dgm:spPr/>
      <dgm:t>
        <a:bodyPr/>
        <a:lstStyle/>
        <a:p>
          <a:r>
            <a: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rPr>
            <a:t>VS Ext </a:t>
          </a:r>
          <a:r>
            <a:rPr lang="en-US" sz="3200" dirty="0" err="1" smtClean="0">
              <a:latin typeface="Segoe UI" pitchFamily="34" charset="0"/>
              <a:ea typeface="Segoe UI" pitchFamily="34" charset="0"/>
              <a:cs typeface="Segoe UI" pitchFamily="34" charset="0"/>
            </a:rPr>
            <a:t>Mgr</a:t>
          </a:r>
          <a:endParaRPr lang="en-US" sz="3200" dirty="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FF285DAA-964C-4888-BF30-8A42B1EF2DB1}" type="parTrans" cxnId="{3DA35E2D-5333-45B7-82D8-C9E0CD4277B1}">
      <dgm:prSet/>
      <dgm:spPr/>
      <dgm:t>
        <a:bodyPr/>
        <a:lstStyle/>
        <a:p>
          <a:endParaRPr lang="en-US" sz="320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CAADFB19-AFBC-465C-867C-BBC33B1A1DD0}" type="sibTrans" cxnId="{3DA35E2D-5333-45B7-82D8-C9E0CD4277B1}">
      <dgm:prSet/>
      <dgm:spPr/>
      <dgm:t>
        <a:bodyPr/>
        <a:lstStyle/>
        <a:p>
          <a:endParaRPr lang="en-US" sz="320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714D302A-F210-4F5A-9343-1210F7BE33DE}">
      <dgm:prSet phldrT="[Text]" custT="1"/>
      <dgm:spPr/>
      <dgm:t>
        <a:bodyPr/>
        <a:lstStyle/>
        <a:p>
          <a:r>
            <a:rPr lang="en-US" sz="3200" dirty="0" err="1" smtClean="0">
              <a:latin typeface="Segoe UI" pitchFamily="34" charset="0"/>
              <a:ea typeface="Segoe UI" pitchFamily="34" charset="0"/>
              <a:cs typeface="Segoe UI" pitchFamily="34" charset="0"/>
            </a:rPr>
            <a:t>nuget</a:t>
          </a:r>
          <a:endParaRPr lang="en-US" sz="3200" dirty="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31D8C334-F76C-4B1D-9ECF-A55E366884FE}" type="parTrans" cxnId="{C4C0496D-6FA0-4F42-97DD-70FB7EDCD513}">
      <dgm:prSet/>
      <dgm:spPr/>
      <dgm:t>
        <a:bodyPr/>
        <a:lstStyle/>
        <a:p>
          <a:endParaRPr lang="en-US" sz="320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F91BF7FE-4DD5-48C3-BA99-01F849113727}" type="sibTrans" cxnId="{C4C0496D-6FA0-4F42-97DD-70FB7EDCD513}">
      <dgm:prSet/>
      <dgm:spPr/>
      <dgm:t>
        <a:bodyPr/>
        <a:lstStyle/>
        <a:p>
          <a:endParaRPr lang="en-US" sz="320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59B9457E-023C-457E-AD47-2FC423EA2FB2}">
      <dgm:prSet phldrT="[Text]" custT="1"/>
      <dgm:spPr/>
      <dgm:t>
        <a:bodyPr/>
        <a:lstStyle/>
        <a:p>
          <a:r>
            <a: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rPr>
            <a:t>EXE or MSI</a:t>
          </a:r>
          <a:endParaRPr lang="en-US" sz="3200" dirty="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A5523670-78C7-4CC0-B2B6-8A61D0EB161F}" type="parTrans" cxnId="{99D511AA-7139-4DC6-8CCA-C5630928755C}">
      <dgm:prSet/>
      <dgm:spPr/>
      <dgm:t>
        <a:bodyPr/>
        <a:lstStyle/>
        <a:p>
          <a:endParaRPr lang="en-US" sz="320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96B9ABB6-FC4F-48CD-98F8-2DA3157DD092}" type="sibTrans" cxnId="{99D511AA-7139-4DC6-8CCA-C5630928755C}">
      <dgm:prSet/>
      <dgm:spPr/>
      <dgm:t>
        <a:bodyPr/>
        <a:lstStyle/>
        <a:p>
          <a:endParaRPr lang="en-US" sz="3200"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3A4BB3DC-EE32-46F9-A8E1-B4DC73F0FFA5}" type="pres">
      <dgm:prSet presAssocID="{1BD27CC9-B51C-45E2-A111-B1BD65EDC378}" presName="compositeShape" presStyleCnt="0">
        <dgm:presLayoutVars>
          <dgm:chMax val="7"/>
          <dgm:dir/>
          <dgm:resizeHandles val="exact"/>
        </dgm:presLayoutVars>
      </dgm:prSet>
      <dgm:spPr/>
    </dgm:pt>
    <dgm:pt modelId="{39BF97D7-F5DA-4450-AA31-B994B1B05E1A}" type="pres">
      <dgm:prSet presAssocID="{5A0CA191-E583-42FB-AFA0-753D1F62CD03}" presName="circ1" presStyleLbl="vennNode1" presStyleIdx="0" presStyleCnt="4" custScaleX="138525"/>
      <dgm:spPr/>
      <dgm:t>
        <a:bodyPr/>
        <a:lstStyle/>
        <a:p>
          <a:endParaRPr lang="en-US"/>
        </a:p>
      </dgm:t>
    </dgm:pt>
    <dgm:pt modelId="{E7C94399-F332-4059-832B-2F71C6D84F3E}" type="pres">
      <dgm:prSet presAssocID="{5A0CA191-E583-42FB-AFA0-753D1F62CD0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E454E1-E3DF-43CC-8132-632819969253}" type="pres">
      <dgm:prSet presAssocID="{59B9457E-023C-457E-AD47-2FC423EA2FB2}" presName="circ2" presStyleLbl="vennNode1" presStyleIdx="1" presStyleCnt="4" custScaleX="138525"/>
      <dgm:spPr/>
      <dgm:t>
        <a:bodyPr/>
        <a:lstStyle/>
        <a:p>
          <a:endParaRPr lang="en-US"/>
        </a:p>
      </dgm:t>
    </dgm:pt>
    <dgm:pt modelId="{A1F838E5-04A9-476A-BEF7-050320F0D66A}" type="pres">
      <dgm:prSet presAssocID="{59B9457E-023C-457E-AD47-2FC423EA2FB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80D40-4881-436F-9997-03F5FD4E63B8}" type="pres">
      <dgm:prSet presAssocID="{B370814A-4495-4C28-9992-DA6D7F1A11AF}" presName="circ3" presStyleLbl="vennNode1" presStyleIdx="2" presStyleCnt="4" custScaleX="138525"/>
      <dgm:spPr/>
      <dgm:t>
        <a:bodyPr/>
        <a:lstStyle/>
        <a:p>
          <a:endParaRPr lang="en-US"/>
        </a:p>
      </dgm:t>
    </dgm:pt>
    <dgm:pt modelId="{8B249446-8C18-46F4-BC99-21E283DECE9C}" type="pres">
      <dgm:prSet presAssocID="{B370814A-4495-4C28-9992-DA6D7F1A11A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12EA4-9D48-4B3B-A6D9-56B716097C08}" type="pres">
      <dgm:prSet presAssocID="{714D302A-F210-4F5A-9343-1210F7BE33DE}" presName="circ4" presStyleLbl="vennNode1" presStyleIdx="3" presStyleCnt="4" custScaleX="138525"/>
      <dgm:spPr/>
      <dgm:t>
        <a:bodyPr/>
        <a:lstStyle/>
        <a:p>
          <a:endParaRPr lang="en-US"/>
        </a:p>
      </dgm:t>
    </dgm:pt>
    <dgm:pt modelId="{FB7D1D39-B58B-47FA-AD60-B4137A7A47C7}" type="pres">
      <dgm:prSet presAssocID="{714D302A-F210-4F5A-9343-1210F7BE33D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FBF467-D64B-41FF-B21D-C7270B3D258E}" type="presOf" srcId="{59B9457E-023C-457E-AD47-2FC423EA2FB2}" destId="{3BE454E1-E3DF-43CC-8132-632819969253}" srcOrd="0" destOrd="0" presId="urn:microsoft.com/office/officeart/2005/8/layout/venn1"/>
    <dgm:cxn modelId="{531A9FEA-AD22-44A3-9460-4079DA53EAEE}" srcId="{1BD27CC9-B51C-45E2-A111-B1BD65EDC378}" destId="{5A0CA191-E583-42FB-AFA0-753D1F62CD03}" srcOrd="0" destOrd="0" parTransId="{434971AE-6BF2-413E-BCE5-5201DB44EA87}" sibTransId="{4C1F11F1-055E-4231-80F0-05EB1F37CFD7}"/>
    <dgm:cxn modelId="{AEB1DB08-526F-423E-80E7-53F3FB03A9B1}" type="presOf" srcId="{1BD27CC9-B51C-45E2-A111-B1BD65EDC378}" destId="{3A4BB3DC-EE32-46F9-A8E1-B4DC73F0FFA5}" srcOrd="0" destOrd="0" presId="urn:microsoft.com/office/officeart/2005/8/layout/venn1"/>
    <dgm:cxn modelId="{E71C222D-5C3F-4551-B37C-C0528D6795AC}" type="presOf" srcId="{B370814A-4495-4C28-9992-DA6D7F1A11AF}" destId="{8B249446-8C18-46F4-BC99-21E283DECE9C}" srcOrd="1" destOrd="0" presId="urn:microsoft.com/office/officeart/2005/8/layout/venn1"/>
    <dgm:cxn modelId="{CBEEC681-623C-477C-A9DC-F13A1787B7A1}" type="presOf" srcId="{714D302A-F210-4F5A-9343-1210F7BE33DE}" destId="{FB7D1D39-B58B-47FA-AD60-B4137A7A47C7}" srcOrd="1" destOrd="0" presId="urn:microsoft.com/office/officeart/2005/8/layout/venn1"/>
    <dgm:cxn modelId="{3DA35E2D-5333-45B7-82D8-C9E0CD4277B1}" srcId="{1BD27CC9-B51C-45E2-A111-B1BD65EDC378}" destId="{B370814A-4495-4C28-9992-DA6D7F1A11AF}" srcOrd="2" destOrd="0" parTransId="{FF285DAA-964C-4888-BF30-8A42B1EF2DB1}" sibTransId="{CAADFB19-AFBC-465C-867C-BBC33B1A1DD0}"/>
    <dgm:cxn modelId="{99D511AA-7139-4DC6-8CCA-C5630928755C}" srcId="{1BD27CC9-B51C-45E2-A111-B1BD65EDC378}" destId="{59B9457E-023C-457E-AD47-2FC423EA2FB2}" srcOrd="1" destOrd="0" parTransId="{A5523670-78C7-4CC0-B2B6-8A61D0EB161F}" sibTransId="{96B9ABB6-FC4F-48CD-98F8-2DA3157DD092}"/>
    <dgm:cxn modelId="{C4C0496D-6FA0-4F42-97DD-70FB7EDCD513}" srcId="{1BD27CC9-B51C-45E2-A111-B1BD65EDC378}" destId="{714D302A-F210-4F5A-9343-1210F7BE33DE}" srcOrd="3" destOrd="0" parTransId="{31D8C334-F76C-4B1D-9ECF-A55E366884FE}" sibTransId="{F91BF7FE-4DD5-48C3-BA99-01F849113727}"/>
    <dgm:cxn modelId="{56CEAF45-FAAF-4703-BF97-DF2989B04FC3}" type="presOf" srcId="{5A0CA191-E583-42FB-AFA0-753D1F62CD03}" destId="{39BF97D7-F5DA-4450-AA31-B994B1B05E1A}" srcOrd="0" destOrd="0" presId="urn:microsoft.com/office/officeart/2005/8/layout/venn1"/>
    <dgm:cxn modelId="{9B5B72E8-809C-4035-893E-39D94883C53C}" type="presOf" srcId="{714D302A-F210-4F5A-9343-1210F7BE33DE}" destId="{E6712EA4-9D48-4B3B-A6D9-56B716097C08}" srcOrd="0" destOrd="0" presId="urn:microsoft.com/office/officeart/2005/8/layout/venn1"/>
    <dgm:cxn modelId="{1BC41F00-C3DF-404F-A5A8-9DB1995D3A64}" type="presOf" srcId="{59B9457E-023C-457E-AD47-2FC423EA2FB2}" destId="{A1F838E5-04A9-476A-BEF7-050320F0D66A}" srcOrd="1" destOrd="0" presId="urn:microsoft.com/office/officeart/2005/8/layout/venn1"/>
    <dgm:cxn modelId="{8D2B7DA9-F6F4-4A2F-8B8A-504B268A88C3}" type="presOf" srcId="{B370814A-4495-4C28-9992-DA6D7F1A11AF}" destId="{97680D40-4881-436F-9997-03F5FD4E63B8}" srcOrd="0" destOrd="0" presId="urn:microsoft.com/office/officeart/2005/8/layout/venn1"/>
    <dgm:cxn modelId="{E65C6653-298B-4CAA-BF92-6AAC3DE71112}" type="presOf" srcId="{5A0CA191-E583-42FB-AFA0-753D1F62CD03}" destId="{E7C94399-F332-4059-832B-2F71C6D84F3E}" srcOrd="1" destOrd="0" presId="urn:microsoft.com/office/officeart/2005/8/layout/venn1"/>
    <dgm:cxn modelId="{F25B5BC6-262C-4A38-890A-CDAFBD08FF1F}" type="presParOf" srcId="{3A4BB3DC-EE32-46F9-A8E1-B4DC73F0FFA5}" destId="{39BF97D7-F5DA-4450-AA31-B994B1B05E1A}" srcOrd="0" destOrd="0" presId="urn:microsoft.com/office/officeart/2005/8/layout/venn1"/>
    <dgm:cxn modelId="{277AB413-4A69-4790-BD8E-D8938E905762}" type="presParOf" srcId="{3A4BB3DC-EE32-46F9-A8E1-B4DC73F0FFA5}" destId="{E7C94399-F332-4059-832B-2F71C6D84F3E}" srcOrd="1" destOrd="0" presId="urn:microsoft.com/office/officeart/2005/8/layout/venn1"/>
    <dgm:cxn modelId="{382109AE-464B-4F47-BCDF-52E913CE6DE0}" type="presParOf" srcId="{3A4BB3DC-EE32-46F9-A8E1-B4DC73F0FFA5}" destId="{3BE454E1-E3DF-43CC-8132-632819969253}" srcOrd="2" destOrd="0" presId="urn:microsoft.com/office/officeart/2005/8/layout/venn1"/>
    <dgm:cxn modelId="{B79C675E-5CDE-4C60-9B96-A57E1D6FAB47}" type="presParOf" srcId="{3A4BB3DC-EE32-46F9-A8E1-B4DC73F0FFA5}" destId="{A1F838E5-04A9-476A-BEF7-050320F0D66A}" srcOrd="3" destOrd="0" presId="urn:microsoft.com/office/officeart/2005/8/layout/venn1"/>
    <dgm:cxn modelId="{ED0C4B2F-3F96-41BB-AA05-E5EF3F00F770}" type="presParOf" srcId="{3A4BB3DC-EE32-46F9-A8E1-B4DC73F0FFA5}" destId="{97680D40-4881-436F-9997-03F5FD4E63B8}" srcOrd="4" destOrd="0" presId="urn:microsoft.com/office/officeart/2005/8/layout/venn1"/>
    <dgm:cxn modelId="{913D0997-B552-4711-B06D-F1960BE51B7D}" type="presParOf" srcId="{3A4BB3DC-EE32-46F9-A8E1-B4DC73F0FFA5}" destId="{8B249446-8C18-46F4-BC99-21E283DECE9C}" srcOrd="5" destOrd="0" presId="urn:microsoft.com/office/officeart/2005/8/layout/venn1"/>
    <dgm:cxn modelId="{0B5B1D2E-0ED7-425C-B2D3-FAB3D750934B}" type="presParOf" srcId="{3A4BB3DC-EE32-46F9-A8E1-B4DC73F0FFA5}" destId="{E6712EA4-9D48-4B3B-A6D9-56B716097C08}" srcOrd="6" destOrd="0" presId="urn:microsoft.com/office/officeart/2005/8/layout/venn1"/>
    <dgm:cxn modelId="{ABFB6301-B5D7-44E8-8F94-FC6FDDE6F193}" type="presParOf" srcId="{3A4BB3DC-EE32-46F9-A8E1-B4DC73F0FFA5}" destId="{FB7D1D39-B58B-47FA-AD60-B4137A7A47C7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D27CC9-B51C-45E2-A111-B1BD65EDC378}" type="doc">
      <dgm:prSet loTypeId="urn:microsoft.com/office/officeart/2005/8/layout/venn1" loCatId="relationship" qsTypeId="urn:microsoft.com/office/officeart/2005/8/quickstyle/3d3" qsCatId="3D" csTypeId="urn:microsoft.com/office/officeart/2005/8/colors/accent1_2" csCatId="accent1" phldr="1"/>
      <dgm:spPr/>
    </dgm:pt>
    <dgm:pt modelId="{5A0CA191-E583-42FB-AFA0-753D1F62CD03}">
      <dgm:prSet phldrT="[Text]" custT="1"/>
      <dgm:spPr/>
      <dgm:t>
        <a:bodyPr/>
        <a:lstStyle/>
        <a:p>
          <a:r>
            <a:rPr lang="en-US" sz="2400" dirty="0" err="1" smtClean="0">
              <a:latin typeface="Segoe UI Light" pitchFamily="34" charset="0"/>
              <a:ea typeface="Segoe UI" pitchFamily="34" charset="0"/>
              <a:cs typeface="Segoe UI" pitchFamily="34" charset="0"/>
            </a:rPr>
            <a:t>WebPI</a:t>
          </a:r>
          <a:endParaRPr lang="en-US" sz="2400" dirty="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434971AE-6BF2-413E-BCE5-5201DB44EA87}" type="parTrans" cxnId="{531A9FEA-AD22-44A3-9460-4079DA53EAEE}">
      <dgm:prSet/>
      <dgm:spPr/>
      <dgm:t>
        <a:bodyPr/>
        <a:lstStyle/>
        <a:p>
          <a:endParaRPr lang="en-US" sz="320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4C1F11F1-055E-4231-80F0-05EB1F37CFD7}" type="sibTrans" cxnId="{531A9FEA-AD22-44A3-9460-4079DA53EAEE}">
      <dgm:prSet/>
      <dgm:spPr/>
      <dgm:t>
        <a:bodyPr/>
        <a:lstStyle/>
        <a:p>
          <a:endParaRPr lang="en-US" sz="320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B370814A-4495-4C28-9992-DA6D7F1A11AF}">
      <dgm:prSet phldrT="[Text]" custT="1"/>
      <dgm:spPr/>
      <dgm:t>
        <a:bodyPr/>
        <a:lstStyle/>
        <a:p>
          <a:r>
            <a:rPr lang="en-US" sz="2400" dirty="0" smtClean="0">
              <a:latin typeface="Segoe UI Light" pitchFamily="34" charset="0"/>
              <a:ea typeface="Segoe UI" pitchFamily="34" charset="0"/>
              <a:cs typeface="Segoe UI" pitchFamily="34" charset="0"/>
            </a:rPr>
            <a:t>VS Ext </a:t>
          </a:r>
          <a:r>
            <a:rPr lang="en-US" sz="2400" dirty="0" err="1" smtClean="0">
              <a:latin typeface="Segoe UI Light" pitchFamily="34" charset="0"/>
              <a:ea typeface="Segoe UI" pitchFamily="34" charset="0"/>
              <a:cs typeface="Segoe UI" pitchFamily="34" charset="0"/>
            </a:rPr>
            <a:t>Mgr</a:t>
          </a:r>
          <a:endParaRPr lang="en-US" sz="2400" dirty="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FF285DAA-964C-4888-BF30-8A42B1EF2DB1}" type="parTrans" cxnId="{3DA35E2D-5333-45B7-82D8-C9E0CD4277B1}">
      <dgm:prSet/>
      <dgm:spPr/>
      <dgm:t>
        <a:bodyPr/>
        <a:lstStyle/>
        <a:p>
          <a:endParaRPr lang="en-US" sz="320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CAADFB19-AFBC-465C-867C-BBC33B1A1DD0}" type="sibTrans" cxnId="{3DA35E2D-5333-45B7-82D8-C9E0CD4277B1}">
      <dgm:prSet/>
      <dgm:spPr/>
      <dgm:t>
        <a:bodyPr/>
        <a:lstStyle/>
        <a:p>
          <a:endParaRPr lang="en-US" sz="320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714D302A-F210-4F5A-9343-1210F7BE33DE}">
      <dgm:prSet phldrT="[Text]" custT="1"/>
      <dgm:spPr/>
      <dgm:t>
        <a:bodyPr/>
        <a:lstStyle/>
        <a:p>
          <a:r>
            <a:rPr lang="en-US" sz="2400" dirty="0" err="1" smtClean="0">
              <a:latin typeface="Segoe UI Light" pitchFamily="34" charset="0"/>
              <a:ea typeface="Segoe UI" pitchFamily="34" charset="0"/>
              <a:cs typeface="Segoe UI" pitchFamily="34" charset="0"/>
            </a:rPr>
            <a:t>NuGet</a:t>
          </a:r>
          <a:endParaRPr lang="en-US" sz="2400" dirty="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31D8C334-F76C-4B1D-9ECF-A55E366884FE}" type="parTrans" cxnId="{C4C0496D-6FA0-4F42-97DD-70FB7EDCD513}">
      <dgm:prSet/>
      <dgm:spPr/>
      <dgm:t>
        <a:bodyPr/>
        <a:lstStyle/>
        <a:p>
          <a:endParaRPr lang="en-US" sz="320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F91BF7FE-4DD5-48C3-BA99-01F849113727}" type="sibTrans" cxnId="{C4C0496D-6FA0-4F42-97DD-70FB7EDCD513}">
      <dgm:prSet/>
      <dgm:spPr/>
      <dgm:t>
        <a:bodyPr/>
        <a:lstStyle/>
        <a:p>
          <a:endParaRPr lang="en-US" sz="320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59B9457E-023C-457E-AD47-2FC423EA2FB2}">
      <dgm:prSet phldrT="[Text]" custT="1"/>
      <dgm:spPr/>
      <dgm:t>
        <a:bodyPr/>
        <a:lstStyle/>
        <a:p>
          <a:r>
            <a:rPr lang="en-US" sz="2400" dirty="0" smtClean="0">
              <a:latin typeface="Segoe UI Light" pitchFamily="34" charset="0"/>
              <a:ea typeface="Segoe UI" pitchFamily="34" charset="0"/>
              <a:cs typeface="Segoe UI" pitchFamily="34" charset="0"/>
            </a:rPr>
            <a:t>EXE, MSI</a:t>
          </a:r>
          <a:endParaRPr lang="en-US" sz="2400" dirty="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A5523670-78C7-4CC0-B2B6-8A61D0EB161F}" type="parTrans" cxnId="{99D511AA-7139-4DC6-8CCA-C5630928755C}">
      <dgm:prSet/>
      <dgm:spPr/>
      <dgm:t>
        <a:bodyPr/>
        <a:lstStyle/>
        <a:p>
          <a:endParaRPr lang="en-US" sz="320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96B9ABB6-FC4F-48CD-98F8-2DA3157DD092}" type="sibTrans" cxnId="{99D511AA-7139-4DC6-8CCA-C5630928755C}">
      <dgm:prSet/>
      <dgm:spPr/>
      <dgm:t>
        <a:bodyPr/>
        <a:lstStyle/>
        <a:p>
          <a:endParaRPr lang="en-US" sz="3200">
            <a:latin typeface="Segoe UI Light" pitchFamily="34" charset="0"/>
            <a:ea typeface="Segoe UI" pitchFamily="34" charset="0"/>
            <a:cs typeface="Segoe UI" pitchFamily="34" charset="0"/>
          </a:endParaRPr>
        </a:p>
      </dgm:t>
    </dgm:pt>
    <dgm:pt modelId="{3A4BB3DC-EE32-46F9-A8E1-B4DC73F0FFA5}" type="pres">
      <dgm:prSet presAssocID="{1BD27CC9-B51C-45E2-A111-B1BD65EDC378}" presName="compositeShape" presStyleCnt="0">
        <dgm:presLayoutVars>
          <dgm:chMax val="7"/>
          <dgm:dir/>
          <dgm:resizeHandles val="exact"/>
        </dgm:presLayoutVars>
      </dgm:prSet>
      <dgm:spPr/>
    </dgm:pt>
    <dgm:pt modelId="{39BF97D7-F5DA-4450-AA31-B994B1B05E1A}" type="pres">
      <dgm:prSet presAssocID="{5A0CA191-E583-42FB-AFA0-753D1F62CD03}" presName="circ1" presStyleLbl="vennNode1" presStyleIdx="0" presStyleCnt="4" custScaleX="138525"/>
      <dgm:spPr/>
      <dgm:t>
        <a:bodyPr/>
        <a:lstStyle/>
        <a:p>
          <a:endParaRPr lang="en-US"/>
        </a:p>
      </dgm:t>
    </dgm:pt>
    <dgm:pt modelId="{E7C94399-F332-4059-832B-2F71C6D84F3E}" type="pres">
      <dgm:prSet presAssocID="{5A0CA191-E583-42FB-AFA0-753D1F62CD0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E454E1-E3DF-43CC-8132-632819969253}" type="pres">
      <dgm:prSet presAssocID="{59B9457E-023C-457E-AD47-2FC423EA2FB2}" presName="circ2" presStyleLbl="vennNode1" presStyleIdx="1" presStyleCnt="4" custScaleX="138525"/>
      <dgm:spPr/>
      <dgm:t>
        <a:bodyPr/>
        <a:lstStyle/>
        <a:p>
          <a:endParaRPr lang="en-US"/>
        </a:p>
      </dgm:t>
    </dgm:pt>
    <dgm:pt modelId="{A1F838E5-04A9-476A-BEF7-050320F0D66A}" type="pres">
      <dgm:prSet presAssocID="{59B9457E-023C-457E-AD47-2FC423EA2FB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80D40-4881-436F-9997-03F5FD4E63B8}" type="pres">
      <dgm:prSet presAssocID="{B370814A-4495-4C28-9992-DA6D7F1A11AF}" presName="circ3" presStyleLbl="vennNode1" presStyleIdx="2" presStyleCnt="4" custScaleX="138525"/>
      <dgm:spPr/>
      <dgm:t>
        <a:bodyPr/>
        <a:lstStyle/>
        <a:p>
          <a:endParaRPr lang="en-US"/>
        </a:p>
      </dgm:t>
    </dgm:pt>
    <dgm:pt modelId="{8B249446-8C18-46F4-BC99-21E283DECE9C}" type="pres">
      <dgm:prSet presAssocID="{B370814A-4495-4C28-9992-DA6D7F1A11A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12EA4-9D48-4B3B-A6D9-56B716097C08}" type="pres">
      <dgm:prSet presAssocID="{714D302A-F210-4F5A-9343-1210F7BE33DE}" presName="circ4" presStyleLbl="vennNode1" presStyleIdx="3" presStyleCnt="4" custScaleX="138525" custLinFactNeighborX="-4028" custLinFactNeighborY="142"/>
      <dgm:spPr/>
      <dgm:t>
        <a:bodyPr/>
        <a:lstStyle/>
        <a:p>
          <a:endParaRPr lang="en-US"/>
        </a:p>
      </dgm:t>
    </dgm:pt>
    <dgm:pt modelId="{FB7D1D39-B58B-47FA-AD60-B4137A7A47C7}" type="pres">
      <dgm:prSet presAssocID="{714D302A-F210-4F5A-9343-1210F7BE33D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1A9FEA-AD22-44A3-9460-4079DA53EAEE}" srcId="{1BD27CC9-B51C-45E2-A111-B1BD65EDC378}" destId="{5A0CA191-E583-42FB-AFA0-753D1F62CD03}" srcOrd="0" destOrd="0" parTransId="{434971AE-6BF2-413E-BCE5-5201DB44EA87}" sibTransId="{4C1F11F1-055E-4231-80F0-05EB1F37CFD7}"/>
    <dgm:cxn modelId="{F31CDF01-FFA6-43DE-90F5-D630E46A993E}" type="presOf" srcId="{714D302A-F210-4F5A-9343-1210F7BE33DE}" destId="{E6712EA4-9D48-4B3B-A6D9-56B716097C08}" srcOrd="0" destOrd="0" presId="urn:microsoft.com/office/officeart/2005/8/layout/venn1"/>
    <dgm:cxn modelId="{C747FE15-573A-4DC8-ACBE-2F958170EFA2}" type="presOf" srcId="{B370814A-4495-4C28-9992-DA6D7F1A11AF}" destId="{97680D40-4881-436F-9997-03F5FD4E63B8}" srcOrd="0" destOrd="0" presId="urn:microsoft.com/office/officeart/2005/8/layout/venn1"/>
    <dgm:cxn modelId="{ADE5CB71-C419-4308-93ED-E7048D8EF619}" type="presOf" srcId="{59B9457E-023C-457E-AD47-2FC423EA2FB2}" destId="{3BE454E1-E3DF-43CC-8132-632819969253}" srcOrd="0" destOrd="0" presId="urn:microsoft.com/office/officeart/2005/8/layout/venn1"/>
    <dgm:cxn modelId="{953D0E88-2BA6-4019-808E-4C334C7E36BA}" type="presOf" srcId="{B370814A-4495-4C28-9992-DA6D7F1A11AF}" destId="{8B249446-8C18-46F4-BC99-21E283DECE9C}" srcOrd="1" destOrd="0" presId="urn:microsoft.com/office/officeart/2005/8/layout/venn1"/>
    <dgm:cxn modelId="{3DA35E2D-5333-45B7-82D8-C9E0CD4277B1}" srcId="{1BD27CC9-B51C-45E2-A111-B1BD65EDC378}" destId="{B370814A-4495-4C28-9992-DA6D7F1A11AF}" srcOrd="2" destOrd="0" parTransId="{FF285DAA-964C-4888-BF30-8A42B1EF2DB1}" sibTransId="{CAADFB19-AFBC-465C-867C-BBC33B1A1DD0}"/>
    <dgm:cxn modelId="{99D511AA-7139-4DC6-8CCA-C5630928755C}" srcId="{1BD27CC9-B51C-45E2-A111-B1BD65EDC378}" destId="{59B9457E-023C-457E-AD47-2FC423EA2FB2}" srcOrd="1" destOrd="0" parTransId="{A5523670-78C7-4CC0-B2B6-8A61D0EB161F}" sibTransId="{96B9ABB6-FC4F-48CD-98F8-2DA3157DD092}"/>
    <dgm:cxn modelId="{C4C0496D-6FA0-4F42-97DD-70FB7EDCD513}" srcId="{1BD27CC9-B51C-45E2-A111-B1BD65EDC378}" destId="{714D302A-F210-4F5A-9343-1210F7BE33DE}" srcOrd="3" destOrd="0" parTransId="{31D8C334-F76C-4B1D-9ECF-A55E366884FE}" sibTransId="{F91BF7FE-4DD5-48C3-BA99-01F849113727}"/>
    <dgm:cxn modelId="{DFC07141-DFEC-4A04-B487-46DD6DF794AB}" type="presOf" srcId="{1BD27CC9-B51C-45E2-A111-B1BD65EDC378}" destId="{3A4BB3DC-EE32-46F9-A8E1-B4DC73F0FFA5}" srcOrd="0" destOrd="0" presId="urn:microsoft.com/office/officeart/2005/8/layout/venn1"/>
    <dgm:cxn modelId="{782F6D4A-AF05-445C-AF6F-A8C20684D815}" type="presOf" srcId="{5A0CA191-E583-42FB-AFA0-753D1F62CD03}" destId="{39BF97D7-F5DA-4450-AA31-B994B1B05E1A}" srcOrd="0" destOrd="0" presId="urn:microsoft.com/office/officeart/2005/8/layout/venn1"/>
    <dgm:cxn modelId="{09AA4FBD-24EC-4D04-A362-FFDC53169435}" type="presOf" srcId="{59B9457E-023C-457E-AD47-2FC423EA2FB2}" destId="{A1F838E5-04A9-476A-BEF7-050320F0D66A}" srcOrd="1" destOrd="0" presId="urn:microsoft.com/office/officeart/2005/8/layout/venn1"/>
    <dgm:cxn modelId="{6C3EC40E-B27D-436C-A5B5-477A03D3B1B7}" type="presOf" srcId="{5A0CA191-E583-42FB-AFA0-753D1F62CD03}" destId="{E7C94399-F332-4059-832B-2F71C6D84F3E}" srcOrd="1" destOrd="0" presId="urn:microsoft.com/office/officeart/2005/8/layout/venn1"/>
    <dgm:cxn modelId="{B3482305-8365-49B6-A48A-A444A35EC1CC}" type="presOf" srcId="{714D302A-F210-4F5A-9343-1210F7BE33DE}" destId="{FB7D1D39-B58B-47FA-AD60-B4137A7A47C7}" srcOrd="1" destOrd="0" presId="urn:microsoft.com/office/officeart/2005/8/layout/venn1"/>
    <dgm:cxn modelId="{208C0F1F-D57C-4EEB-B3D3-2F0EFCAEF47A}" type="presParOf" srcId="{3A4BB3DC-EE32-46F9-A8E1-B4DC73F0FFA5}" destId="{39BF97D7-F5DA-4450-AA31-B994B1B05E1A}" srcOrd="0" destOrd="0" presId="urn:microsoft.com/office/officeart/2005/8/layout/venn1"/>
    <dgm:cxn modelId="{25D7E3D3-2F1C-43EB-BF51-FC38EEEDE418}" type="presParOf" srcId="{3A4BB3DC-EE32-46F9-A8E1-B4DC73F0FFA5}" destId="{E7C94399-F332-4059-832B-2F71C6D84F3E}" srcOrd="1" destOrd="0" presId="urn:microsoft.com/office/officeart/2005/8/layout/venn1"/>
    <dgm:cxn modelId="{BD157019-0BB5-45C8-9864-12111B1C39A8}" type="presParOf" srcId="{3A4BB3DC-EE32-46F9-A8E1-B4DC73F0FFA5}" destId="{3BE454E1-E3DF-43CC-8132-632819969253}" srcOrd="2" destOrd="0" presId="urn:microsoft.com/office/officeart/2005/8/layout/venn1"/>
    <dgm:cxn modelId="{20E364DE-455D-42BD-AB98-3DCB6FCFA206}" type="presParOf" srcId="{3A4BB3DC-EE32-46F9-A8E1-B4DC73F0FFA5}" destId="{A1F838E5-04A9-476A-BEF7-050320F0D66A}" srcOrd="3" destOrd="0" presId="urn:microsoft.com/office/officeart/2005/8/layout/venn1"/>
    <dgm:cxn modelId="{7ECD8A2F-41C8-4F43-8C43-59BA143D2B56}" type="presParOf" srcId="{3A4BB3DC-EE32-46F9-A8E1-B4DC73F0FFA5}" destId="{97680D40-4881-436F-9997-03F5FD4E63B8}" srcOrd="4" destOrd="0" presId="urn:microsoft.com/office/officeart/2005/8/layout/venn1"/>
    <dgm:cxn modelId="{B688B1AE-C8C0-4904-ABE2-457A0B75C254}" type="presParOf" srcId="{3A4BB3DC-EE32-46F9-A8E1-B4DC73F0FFA5}" destId="{8B249446-8C18-46F4-BC99-21E283DECE9C}" srcOrd="5" destOrd="0" presId="urn:microsoft.com/office/officeart/2005/8/layout/venn1"/>
    <dgm:cxn modelId="{2F710F45-E600-44E0-B85F-F4BCF51FEDE0}" type="presParOf" srcId="{3A4BB3DC-EE32-46F9-A8E1-B4DC73F0FFA5}" destId="{E6712EA4-9D48-4B3B-A6D9-56B716097C08}" srcOrd="6" destOrd="0" presId="urn:microsoft.com/office/officeart/2005/8/layout/venn1"/>
    <dgm:cxn modelId="{FE97C955-DBE2-42B8-A56C-249C356BF4E0}" type="presParOf" srcId="{3A4BB3DC-EE32-46F9-A8E1-B4DC73F0FFA5}" destId="{FB7D1D39-B58B-47FA-AD60-B4137A7A47C7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A1C65C-DEE1-4FA5-A3BC-65B1C8E6CB98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8C8A6-4923-409F-B7A8-EE1D3E166F68}">
      <dgm:prSet phldrT="[Text]" custT="1"/>
      <dgm:spPr/>
      <dgm:t>
        <a:bodyPr/>
        <a:lstStyle/>
        <a:p>
          <a:r>
            <a:rPr lang="en-US" sz="1200" smtClean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OS</a:t>
          </a:r>
          <a:endParaRPr lang="en-US" sz="1200" dirty="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391FA2FD-C512-4D00-8AE0-19FDF60E22E5}" type="parTrans" cxnId="{EA45C665-10E4-4162-BE92-0F94D60D16BB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B2AAA536-7585-473A-8F2A-2ECEB0D95777}" type="sibTrans" cxnId="{EA45C665-10E4-4162-BE92-0F94D60D16BB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8B9BA842-EAB2-47FC-8F3A-4EA42B018064}">
      <dgm:prSet phldrT="[Text]" custT="1"/>
      <dgm:spPr/>
      <dgm:t>
        <a:bodyPr/>
        <a:lstStyle/>
        <a:p>
          <a:r>
            <a:rPr lang="en-US" sz="1200" dirty="0" err="1" smtClean="0">
              <a:solidFill>
                <a:srgbClr val="FFFF0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nuget</a:t>
          </a:r>
          <a:endParaRPr lang="en-US" sz="1200" dirty="0">
            <a:solidFill>
              <a:srgbClr val="FFFF0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A4753D1E-85C0-4D22-B647-20EA98176948}" type="parTrans" cxnId="{640DB80F-75B9-4DAF-B85E-4D7F12AE471C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70992ADA-BA2D-49D0-848A-5B3B62C7AFB7}" type="sibTrans" cxnId="{640DB80F-75B9-4DAF-B85E-4D7F12AE471C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CDA3D73B-C36C-41BD-B17A-CE62CB09FE99}">
      <dgm:prSet phldrT="[Text]" custT="1"/>
      <dgm:spPr/>
      <dgm:t>
        <a:bodyPr/>
        <a:lstStyle/>
        <a:p>
          <a:r>
            <a:rPr lang="en-US" sz="1200" dirty="0" smtClean="0">
              <a:solidFill>
                <a:srgbClr val="FFFF0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VS Extension Manger</a:t>
          </a:r>
          <a:endParaRPr lang="en-US" sz="1200" dirty="0">
            <a:solidFill>
              <a:srgbClr val="FFFF0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F27F45DD-24D2-4E49-A2D4-0223E6679661}" type="parTrans" cxnId="{238E7FB2-0D3C-42F1-99DA-78CB7D6F2888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B9C5D7AD-EB4A-4700-86DB-F1F2237A67DA}" type="sibTrans" cxnId="{238E7FB2-0D3C-42F1-99DA-78CB7D6F2888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5B83D683-BE0F-4271-A1C6-FFD069D2161B}">
      <dgm:prSet phldrT="[Text]" custT="1"/>
      <dgm:spPr/>
      <dgm:t>
        <a:bodyPr/>
        <a:lstStyle/>
        <a:p>
          <a:r>
            <a:rPr lang="en-US" sz="1200" dirty="0" err="1" smtClean="0">
              <a:solidFill>
                <a:srgbClr val="FFFF0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WebPI</a:t>
          </a:r>
          <a:endParaRPr lang="en-US" sz="1200" dirty="0">
            <a:solidFill>
              <a:srgbClr val="FFFF0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AF7F5BBC-A460-47C9-9611-187B78C0315F}" type="parTrans" cxnId="{8EF9DE53-C1D5-433C-A51C-6CE764E50E30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1E580BC6-0C0B-4057-B670-285FA4A8193F}" type="sibTrans" cxnId="{8EF9DE53-C1D5-433C-A51C-6CE764E50E30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160A2EEA-B105-4609-817E-D2ABEA5FA14E}">
      <dgm:prSet phldrT="[Text]" custT="1"/>
      <dgm:spPr/>
      <dgm:t>
        <a:bodyPr/>
        <a:lstStyle/>
        <a:p>
          <a:r>
            <a:rPr lang="en-US" sz="1200" dirty="0" smtClean="0">
              <a:solidFill>
                <a:srgbClr val="FFFF0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EXE or MSI</a:t>
          </a:r>
          <a:endParaRPr lang="en-US" sz="1200" dirty="0">
            <a:solidFill>
              <a:srgbClr val="FFFF0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8C927865-F04E-44F1-8E78-5E5A0C7C2C25}" type="parTrans" cxnId="{B5783D46-5B77-4562-8C1C-AE8AD53DCB8D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4EE93FBF-0D07-4D0B-AE97-C7E828DA14F8}" type="sibTrans" cxnId="{B5783D46-5B77-4562-8C1C-AE8AD53DCB8D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C36BDDD9-8B21-4291-BBC4-E8B183ADDB6E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Developer</a:t>
          </a:r>
          <a:endParaRPr lang="en-US" sz="1200" dirty="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E04F1DFC-B3FC-4666-B572-85BF554499CF}" type="parTrans" cxnId="{ACCFFEC8-5822-47CF-9435-8EA111A379EC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6CBF2D04-6E74-42FC-83EC-2B8DBC9046E3}" type="sibTrans" cxnId="{ACCFFEC8-5822-47CF-9435-8EA111A379EC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D865A13C-7FCD-4318-82C2-B7378BA8DA48}">
      <dgm:prSet phldrT="[Text]" custT="1"/>
      <dgm:spPr/>
      <dgm:t>
        <a:bodyPr/>
        <a:lstStyle/>
        <a:p>
          <a:r>
            <a:rPr lang="en-US" sz="1200" dirty="0" err="1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WebPI</a:t>
          </a:r>
          <a:endParaRPr lang="en-US" sz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CB9A6C2C-F20B-44C9-A517-0C3DED3094CB}" type="parTrans" cxnId="{13C0F5C8-FF50-45C7-A31D-C7BED4F2F47C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BDBCB83F-96CD-41B7-96DC-0CCD01A2C38B}" type="sibTrans" cxnId="{13C0F5C8-FF50-45C7-A31D-C7BED4F2F47C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BD7C70CE-F886-4804-B327-7344FABD653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Visual Studio</a:t>
          </a:r>
          <a:endParaRPr lang="en-US" sz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ED440E80-3EDD-45BD-8F26-B90FCD1C9369}" type="parTrans" cxnId="{A8A6E79A-6DF0-4706-B11B-D2857E4F098F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DC900C73-7140-44F8-A786-D1EFE2BA8B1C}" type="sibTrans" cxnId="{A8A6E79A-6DF0-4706-B11B-D2857E4F098F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CA48C621-C1B8-478E-A122-F41BAE837A1F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IIS Modules</a:t>
          </a:r>
          <a:endParaRPr lang="en-US" sz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C7FA3A06-9670-4365-B2B4-50D5C5F7DA3B}" type="parTrans" cxnId="{17C3EF1A-D6B3-4B56-B7D1-6F6DE6BE5086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205F970A-709A-4BFF-9ED1-8C58628F06F0}" type="sibTrans" cxnId="{17C3EF1A-D6B3-4B56-B7D1-6F6DE6BE5086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D541260C-B280-4A49-BD28-70D7CFD00285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Orchard</a:t>
          </a:r>
          <a:endParaRPr lang="en-US" sz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E25945FF-FCD5-4453-BB64-D237F9BEC392}" type="parTrans" cxnId="{C7D19257-7DCE-4193-9A3A-AF8FBE8099D1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45F397E0-A87C-4486-A7EB-D0B596D84F97}" type="sibTrans" cxnId="{C7D19257-7DCE-4193-9A3A-AF8FBE8099D1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EACA94F3-CC62-4586-948F-1829AFA1BF87}">
      <dgm:prSet phldrT="[Text]" custT="1"/>
      <dgm:spPr/>
      <dgm:t>
        <a:bodyPr/>
        <a:lstStyle/>
        <a:p>
          <a:r>
            <a:rPr lang="en-US" sz="1200" dirty="0" err="1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ReSharper</a:t>
          </a:r>
          <a:endParaRPr lang="en-US" sz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D1D98821-80DD-48C8-B8CB-C69345F43F14}" type="parTrans" cxnId="{C2B644EF-A820-4F68-97A2-DAF90F58B60A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0C0B2FA1-4726-4A76-A6FE-030C5C067C30}" type="sibTrans" cxnId="{C2B644EF-A820-4F68-97A2-DAF90F58B60A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783D974F-2BD6-48D5-9EBD-AD450B7526A5}">
      <dgm:prSet phldrT="[Text]" custT="1"/>
      <dgm:spPr/>
      <dgm:t>
        <a:bodyPr/>
        <a:lstStyle/>
        <a:p>
          <a:r>
            <a:rPr lang="en-US" sz="1200" dirty="0" err="1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nuget</a:t>
          </a:r>
          <a:endParaRPr lang="en-US" sz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F32AEA70-3C4A-4DA0-96E7-C0D2020FFB49}" type="parTrans" cxnId="{3A8F4E35-7B47-4293-B325-CABF81689243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6542F501-AB68-4E40-973A-CF89112CA471}" type="sibTrans" cxnId="{3A8F4E35-7B47-4293-B325-CABF81689243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501CA2AA-61B1-40CA-9B4F-A2694F8C47A9}">
      <dgm:prSet phldrT="[Text]" custT="1"/>
      <dgm:spPr/>
      <dgm:t>
        <a:bodyPr/>
        <a:lstStyle/>
        <a:p>
          <a:r>
            <a:rPr lang="en-US" sz="1200" dirty="0" err="1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Elmah</a:t>
          </a:r>
          <a:endParaRPr lang="en-US" sz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A2F99026-9DBB-41F7-BC5B-F714B0DD4520}" type="parTrans" cxnId="{AB9C109D-0E6E-4B83-BBE5-E827C7F41D21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61396462-45D1-41A8-A1FD-C572B6B02667}" type="sibTrans" cxnId="{AB9C109D-0E6E-4B83-BBE5-E827C7F41D21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864E680A-30A0-4255-897E-8F19F99DBA4C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EF</a:t>
          </a:r>
          <a:endParaRPr lang="en-US" sz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EAAB0069-8728-4F5B-BE18-2CCFCBB187D4}" type="parTrans" cxnId="{477BCD8C-EDCE-49B5-8595-378643C4B9F3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432A6EFB-C306-479B-B51E-4BF74CF14C55}" type="sibTrans" cxnId="{477BCD8C-EDCE-49B5-8595-378643C4B9F3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gm:t>
    </dgm:pt>
    <dgm:pt modelId="{D1488AA4-00EA-443E-876A-95F0C617241B}" type="pres">
      <dgm:prSet presAssocID="{3FA1C65C-DEE1-4FA5-A3BC-65B1C8E6CB9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21072DE-F41B-486C-AA6C-A1480007744C}" type="pres">
      <dgm:prSet presAssocID="{6C18C8A6-4923-409F-B7A8-EE1D3E166F68}" presName="hierRoot1" presStyleCnt="0">
        <dgm:presLayoutVars>
          <dgm:hierBranch val="init"/>
        </dgm:presLayoutVars>
      </dgm:prSet>
      <dgm:spPr/>
    </dgm:pt>
    <dgm:pt modelId="{F3CB80CE-7FA9-4B26-8F91-5FF89AD450DD}" type="pres">
      <dgm:prSet presAssocID="{6C18C8A6-4923-409F-B7A8-EE1D3E166F68}" presName="rootComposite1" presStyleCnt="0"/>
      <dgm:spPr/>
    </dgm:pt>
    <dgm:pt modelId="{4F9E7AAE-31E1-45A6-A9FD-5A8C1F1591D3}" type="pres">
      <dgm:prSet presAssocID="{6C18C8A6-4923-409F-B7A8-EE1D3E166F68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7354F0-734E-4EA2-9541-32947DB7D723}" type="pres">
      <dgm:prSet presAssocID="{6C18C8A6-4923-409F-B7A8-EE1D3E166F68}" presName="topArc1" presStyleLbl="parChTrans1D1" presStyleIdx="0" presStyleCnt="28"/>
      <dgm:spPr/>
    </dgm:pt>
    <dgm:pt modelId="{FDCD6FB5-C973-40FA-AB48-3666B7E16B7F}" type="pres">
      <dgm:prSet presAssocID="{6C18C8A6-4923-409F-B7A8-EE1D3E166F68}" presName="bottomArc1" presStyleLbl="parChTrans1D1" presStyleIdx="1" presStyleCnt="28"/>
      <dgm:spPr/>
    </dgm:pt>
    <dgm:pt modelId="{19A6DF6B-ED52-4F31-9D84-33C68F9766EC}" type="pres">
      <dgm:prSet presAssocID="{6C18C8A6-4923-409F-B7A8-EE1D3E166F68}" presName="topConnNode1" presStyleLbl="node1" presStyleIdx="0" presStyleCnt="0"/>
      <dgm:spPr/>
      <dgm:t>
        <a:bodyPr/>
        <a:lstStyle/>
        <a:p>
          <a:endParaRPr lang="en-US"/>
        </a:p>
      </dgm:t>
    </dgm:pt>
    <dgm:pt modelId="{9F3F150C-8662-40A2-A133-CC6B64970727}" type="pres">
      <dgm:prSet presAssocID="{6C18C8A6-4923-409F-B7A8-EE1D3E166F68}" presName="hierChild2" presStyleCnt="0"/>
      <dgm:spPr/>
    </dgm:pt>
    <dgm:pt modelId="{8C4FF72C-74FB-45AF-AFF0-9095A15C38B7}" type="pres">
      <dgm:prSet presAssocID="{E04F1DFC-B3FC-4666-B572-85BF554499CF}" presName="Name28" presStyleLbl="parChTrans1D2" presStyleIdx="0" presStyleCnt="3"/>
      <dgm:spPr/>
      <dgm:t>
        <a:bodyPr/>
        <a:lstStyle/>
        <a:p>
          <a:endParaRPr lang="en-US"/>
        </a:p>
      </dgm:t>
    </dgm:pt>
    <dgm:pt modelId="{3DC84C31-8674-43B8-B77A-040B96962965}" type="pres">
      <dgm:prSet presAssocID="{C36BDDD9-8B21-4291-BBC4-E8B183ADDB6E}" presName="hierRoot2" presStyleCnt="0">
        <dgm:presLayoutVars>
          <dgm:hierBranch val="init"/>
        </dgm:presLayoutVars>
      </dgm:prSet>
      <dgm:spPr/>
    </dgm:pt>
    <dgm:pt modelId="{E2B076E1-0355-41AA-AB44-196185BEF73C}" type="pres">
      <dgm:prSet presAssocID="{C36BDDD9-8B21-4291-BBC4-E8B183ADDB6E}" presName="rootComposite2" presStyleCnt="0"/>
      <dgm:spPr/>
    </dgm:pt>
    <dgm:pt modelId="{CCE10A35-6B82-4E12-B1D5-28917E391569}" type="pres">
      <dgm:prSet presAssocID="{C36BDDD9-8B21-4291-BBC4-E8B183ADDB6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F593D2-77C1-473C-B5DA-8B64DC03BE63}" type="pres">
      <dgm:prSet presAssocID="{C36BDDD9-8B21-4291-BBC4-E8B183ADDB6E}" presName="topArc2" presStyleLbl="parChTrans1D1" presStyleIdx="2" presStyleCnt="28"/>
      <dgm:spPr/>
    </dgm:pt>
    <dgm:pt modelId="{7159001E-FF82-43BD-A608-3D4AFE3E24FD}" type="pres">
      <dgm:prSet presAssocID="{C36BDDD9-8B21-4291-BBC4-E8B183ADDB6E}" presName="bottomArc2" presStyleLbl="parChTrans1D1" presStyleIdx="3" presStyleCnt="28"/>
      <dgm:spPr/>
    </dgm:pt>
    <dgm:pt modelId="{64925EC8-6828-4103-8923-CBA1D4A9540E}" type="pres">
      <dgm:prSet presAssocID="{C36BDDD9-8B21-4291-BBC4-E8B183ADDB6E}" presName="topConnNode2" presStyleLbl="node2" presStyleIdx="0" presStyleCnt="0"/>
      <dgm:spPr/>
      <dgm:t>
        <a:bodyPr/>
        <a:lstStyle/>
        <a:p>
          <a:endParaRPr lang="en-US"/>
        </a:p>
      </dgm:t>
    </dgm:pt>
    <dgm:pt modelId="{BA950033-778C-493D-82A8-36B6BA820283}" type="pres">
      <dgm:prSet presAssocID="{C36BDDD9-8B21-4291-BBC4-E8B183ADDB6E}" presName="hierChild4" presStyleCnt="0"/>
      <dgm:spPr/>
    </dgm:pt>
    <dgm:pt modelId="{A56D7509-9B44-4D59-BE0E-063553973B6F}" type="pres">
      <dgm:prSet presAssocID="{A4753D1E-85C0-4D22-B647-20EA98176948}" presName="Name28" presStyleLbl="parChTrans1D3" presStyleIdx="0" presStyleCnt="6"/>
      <dgm:spPr/>
      <dgm:t>
        <a:bodyPr/>
        <a:lstStyle/>
        <a:p>
          <a:endParaRPr lang="en-US"/>
        </a:p>
      </dgm:t>
    </dgm:pt>
    <dgm:pt modelId="{8B6C53D8-9132-4AAF-AF6C-E13BA96F6649}" type="pres">
      <dgm:prSet presAssocID="{8B9BA842-EAB2-47FC-8F3A-4EA42B018064}" presName="hierRoot2" presStyleCnt="0">
        <dgm:presLayoutVars>
          <dgm:hierBranch val="init"/>
        </dgm:presLayoutVars>
      </dgm:prSet>
      <dgm:spPr/>
    </dgm:pt>
    <dgm:pt modelId="{06D5563A-AA4E-4CE9-BEFB-F016466A444A}" type="pres">
      <dgm:prSet presAssocID="{8B9BA842-EAB2-47FC-8F3A-4EA42B018064}" presName="rootComposite2" presStyleCnt="0"/>
      <dgm:spPr/>
    </dgm:pt>
    <dgm:pt modelId="{86EE7CA4-8964-4BD8-A6AE-D1FF9CA524CB}" type="pres">
      <dgm:prSet presAssocID="{8B9BA842-EAB2-47FC-8F3A-4EA42B01806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02EB6C-E879-48BA-A3D5-1C6F61B7B8DD}" type="pres">
      <dgm:prSet presAssocID="{8B9BA842-EAB2-47FC-8F3A-4EA42B018064}" presName="topArc2" presStyleLbl="parChTrans1D1" presStyleIdx="4" presStyleCnt="28"/>
      <dgm:spPr/>
    </dgm:pt>
    <dgm:pt modelId="{4F45E625-A469-4A79-8F24-B2D2055B9F8A}" type="pres">
      <dgm:prSet presAssocID="{8B9BA842-EAB2-47FC-8F3A-4EA42B018064}" presName="bottomArc2" presStyleLbl="parChTrans1D1" presStyleIdx="5" presStyleCnt="28"/>
      <dgm:spPr/>
    </dgm:pt>
    <dgm:pt modelId="{930F02B3-366E-435B-A85B-FA481012F8DC}" type="pres">
      <dgm:prSet presAssocID="{8B9BA842-EAB2-47FC-8F3A-4EA42B018064}" presName="topConnNode2" presStyleLbl="node3" presStyleIdx="0" presStyleCnt="0"/>
      <dgm:spPr/>
      <dgm:t>
        <a:bodyPr/>
        <a:lstStyle/>
        <a:p>
          <a:endParaRPr lang="en-US"/>
        </a:p>
      </dgm:t>
    </dgm:pt>
    <dgm:pt modelId="{1A04C680-D6D0-45F1-AE31-1EF1DC7EADD7}" type="pres">
      <dgm:prSet presAssocID="{8B9BA842-EAB2-47FC-8F3A-4EA42B018064}" presName="hierChild4" presStyleCnt="0"/>
      <dgm:spPr/>
    </dgm:pt>
    <dgm:pt modelId="{C8773B19-5C5A-44C8-8C2D-568522D7A59B}" type="pres">
      <dgm:prSet presAssocID="{A2F99026-9DBB-41F7-BC5B-F714B0DD4520}" presName="Name28" presStyleLbl="parChTrans1D4" presStyleIdx="0" presStyleCnt="4"/>
      <dgm:spPr/>
      <dgm:t>
        <a:bodyPr/>
        <a:lstStyle/>
        <a:p>
          <a:endParaRPr lang="en-US"/>
        </a:p>
      </dgm:t>
    </dgm:pt>
    <dgm:pt modelId="{58050950-556B-4D23-A8AF-E0C6153BD53A}" type="pres">
      <dgm:prSet presAssocID="{501CA2AA-61B1-40CA-9B4F-A2694F8C47A9}" presName="hierRoot2" presStyleCnt="0">
        <dgm:presLayoutVars>
          <dgm:hierBranch val="init"/>
        </dgm:presLayoutVars>
      </dgm:prSet>
      <dgm:spPr/>
    </dgm:pt>
    <dgm:pt modelId="{F4CE0E8B-E221-410B-B86A-220EC1AEA392}" type="pres">
      <dgm:prSet presAssocID="{501CA2AA-61B1-40CA-9B4F-A2694F8C47A9}" presName="rootComposite2" presStyleCnt="0"/>
      <dgm:spPr/>
    </dgm:pt>
    <dgm:pt modelId="{15F45E76-9500-4C06-81D2-DE3E8099F95F}" type="pres">
      <dgm:prSet presAssocID="{501CA2AA-61B1-40CA-9B4F-A2694F8C47A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0791C3-14F5-4368-B27A-A23C57890CF0}" type="pres">
      <dgm:prSet presAssocID="{501CA2AA-61B1-40CA-9B4F-A2694F8C47A9}" presName="topArc2" presStyleLbl="parChTrans1D1" presStyleIdx="6" presStyleCnt="28"/>
      <dgm:spPr/>
    </dgm:pt>
    <dgm:pt modelId="{B99F99BA-576C-40B9-BF77-63F577020463}" type="pres">
      <dgm:prSet presAssocID="{501CA2AA-61B1-40CA-9B4F-A2694F8C47A9}" presName="bottomArc2" presStyleLbl="parChTrans1D1" presStyleIdx="7" presStyleCnt="28"/>
      <dgm:spPr/>
    </dgm:pt>
    <dgm:pt modelId="{60B84812-7759-4F09-B6F7-7D7F35B33F92}" type="pres">
      <dgm:prSet presAssocID="{501CA2AA-61B1-40CA-9B4F-A2694F8C47A9}" presName="topConnNode2" presStyleLbl="node4" presStyleIdx="0" presStyleCnt="0"/>
      <dgm:spPr/>
      <dgm:t>
        <a:bodyPr/>
        <a:lstStyle/>
        <a:p>
          <a:endParaRPr lang="en-US"/>
        </a:p>
      </dgm:t>
    </dgm:pt>
    <dgm:pt modelId="{D83343CE-EF5D-4C70-A385-7AD8D694DDA2}" type="pres">
      <dgm:prSet presAssocID="{501CA2AA-61B1-40CA-9B4F-A2694F8C47A9}" presName="hierChild4" presStyleCnt="0"/>
      <dgm:spPr/>
    </dgm:pt>
    <dgm:pt modelId="{327599B7-75CC-4C79-BA8A-333AB5EA116D}" type="pres">
      <dgm:prSet presAssocID="{501CA2AA-61B1-40CA-9B4F-A2694F8C47A9}" presName="hierChild5" presStyleCnt="0"/>
      <dgm:spPr/>
    </dgm:pt>
    <dgm:pt modelId="{46A4B80A-E95A-44F9-8DA3-D2B44F230726}" type="pres">
      <dgm:prSet presAssocID="{EAAB0069-8728-4F5B-BE18-2CCFCBB187D4}" presName="Name28" presStyleLbl="parChTrans1D4" presStyleIdx="1" presStyleCnt="4"/>
      <dgm:spPr/>
      <dgm:t>
        <a:bodyPr/>
        <a:lstStyle/>
        <a:p>
          <a:endParaRPr lang="en-US"/>
        </a:p>
      </dgm:t>
    </dgm:pt>
    <dgm:pt modelId="{5DA552AA-8F5F-47E8-BC54-047910374DED}" type="pres">
      <dgm:prSet presAssocID="{864E680A-30A0-4255-897E-8F19F99DBA4C}" presName="hierRoot2" presStyleCnt="0">
        <dgm:presLayoutVars>
          <dgm:hierBranch val="init"/>
        </dgm:presLayoutVars>
      </dgm:prSet>
      <dgm:spPr/>
    </dgm:pt>
    <dgm:pt modelId="{B3F4B1EA-517E-4257-8C7F-B610066D1AF6}" type="pres">
      <dgm:prSet presAssocID="{864E680A-30A0-4255-897E-8F19F99DBA4C}" presName="rootComposite2" presStyleCnt="0"/>
      <dgm:spPr/>
    </dgm:pt>
    <dgm:pt modelId="{56B52026-541B-4778-9544-E71E8C914FEB}" type="pres">
      <dgm:prSet presAssocID="{864E680A-30A0-4255-897E-8F19F99DBA4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6CBC51-CBBC-4A4D-8160-374F8FF95107}" type="pres">
      <dgm:prSet presAssocID="{864E680A-30A0-4255-897E-8F19F99DBA4C}" presName="topArc2" presStyleLbl="parChTrans1D1" presStyleIdx="8" presStyleCnt="28"/>
      <dgm:spPr/>
    </dgm:pt>
    <dgm:pt modelId="{586B93CD-FC90-44A3-A79C-2DA6314863DA}" type="pres">
      <dgm:prSet presAssocID="{864E680A-30A0-4255-897E-8F19F99DBA4C}" presName="bottomArc2" presStyleLbl="parChTrans1D1" presStyleIdx="9" presStyleCnt="28"/>
      <dgm:spPr/>
    </dgm:pt>
    <dgm:pt modelId="{6D47538D-810F-45AE-BC02-B8497EE84099}" type="pres">
      <dgm:prSet presAssocID="{864E680A-30A0-4255-897E-8F19F99DBA4C}" presName="topConnNode2" presStyleLbl="node4" presStyleIdx="0" presStyleCnt="0"/>
      <dgm:spPr/>
      <dgm:t>
        <a:bodyPr/>
        <a:lstStyle/>
        <a:p>
          <a:endParaRPr lang="en-US"/>
        </a:p>
      </dgm:t>
    </dgm:pt>
    <dgm:pt modelId="{CB5095CD-20D4-4DC1-AB14-BD1A49F1A6A9}" type="pres">
      <dgm:prSet presAssocID="{864E680A-30A0-4255-897E-8F19F99DBA4C}" presName="hierChild4" presStyleCnt="0"/>
      <dgm:spPr/>
    </dgm:pt>
    <dgm:pt modelId="{AC45468E-5452-4FFF-80CB-AEDDDF087C91}" type="pres">
      <dgm:prSet presAssocID="{864E680A-30A0-4255-897E-8F19F99DBA4C}" presName="hierChild5" presStyleCnt="0"/>
      <dgm:spPr/>
    </dgm:pt>
    <dgm:pt modelId="{ACA93D05-8DB8-4F1F-9399-811624D6E250}" type="pres">
      <dgm:prSet presAssocID="{8B9BA842-EAB2-47FC-8F3A-4EA42B018064}" presName="hierChild5" presStyleCnt="0"/>
      <dgm:spPr/>
    </dgm:pt>
    <dgm:pt modelId="{34F80439-FA4B-48F4-9F2D-9B74CE36EB6B}" type="pres">
      <dgm:prSet presAssocID="{F27F45DD-24D2-4E49-A2D4-0223E6679661}" presName="Name28" presStyleLbl="parChTrans1D3" presStyleIdx="1" presStyleCnt="6"/>
      <dgm:spPr/>
      <dgm:t>
        <a:bodyPr/>
        <a:lstStyle/>
        <a:p>
          <a:endParaRPr lang="en-US"/>
        </a:p>
      </dgm:t>
    </dgm:pt>
    <dgm:pt modelId="{3B4F83C7-49F0-49C1-9058-17BCD8A52D4A}" type="pres">
      <dgm:prSet presAssocID="{CDA3D73B-C36C-41BD-B17A-CE62CB09FE99}" presName="hierRoot2" presStyleCnt="0">
        <dgm:presLayoutVars>
          <dgm:hierBranch val="init"/>
        </dgm:presLayoutVars>
      </dgm:prSet>
      <dgm:spPr/>
    </dgm:pt>
    <dgm:pt modelId="{5AD17B1D-8702-4190-9A8B-A7FC2F3898B6}" type="pres">
      <dgm:prSet presAssocID="{CDA3D73B-C36C-41BD-B17A-CE62CB09FE99}" presName="rootComposite2" presStyleCnt="0"/>
      <dgm:spPr/>
    </dgm:pt>
    <dgm:pt modelId="{506F2545-8B6A-4C6A-BD01-1696212CE02D}" type="pres">
      <dgm:prSet presAssocID="{CDA3D73B-C36C-41BD-B17A-CE62CB09FE9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4417E5-96BB-4726-A2F7-1EC6347C5B16}" type="pres">
      <dgm:prSet presAssocID="{CDA3D73B-C36C-41BD-B17A-CE62CB09FE99}" presName="topArc2" presStyleLbl="parChTrans1D1" presStyleIdx="10" presStyleCnt="28"/>
      <dgm:spPr/>
    </dgm:pt>
    <dgm:pt modelId="{BDD5993E-FAD5-4D9E-A266-3BF9A07FC247}" type="pres">
      <dgm:prSet presAssocID="{CDA3D73B-C36C-41BD-B17A-CE62CB09FE99}" presName="bottomArc2" presStyleLbl="parChTrans1D1" presStyleIdx="11" presStyleCnt="28"/>
      <dgm:spPr/>
    </dgm:pt>
    <dgm:pt modelId="{FA1F8206-9A8C-43A1-A79D-7A30342BC6DD}" type="pres">
      <dgm:prSet presAssocID="{CDA3D73B-C36C-41BD-B17A-CE62CB09FE99}" presName="topConnNode2" presStyleLbl="node3" presStyleIdx="0" presStyleCnt="0"/>
      <dgm:spPr/>
      <dgm:t>
        <a:bodyPr/>
        <a:lstStyle/>
        <a:p>
          <a:endParaRPr lang="en-US"/>
        </a:p>
      </dgm:t>
    </dgm:pt>
    <dgm:pt modelId="{F6CEFAA2-B7E2-49EE-B375-1F946C60B9F4}" type="pres">
      <dgm:prSet presAssocID="{CDA3D73B-C36C-41BD-B17A-CE62CB09FE99}" presName="hierChild4" presStyleCnt="0"/>
      <dgm:spPr/>
    </dgm:pt>
    <dgm:pt modelId="{047811E6-B3B2-45F2-A71C-2E9A793EB469}" type="pres">
      <dgm:prSet presAssocID="{D1D98821-80DD-48C8-B8CB-C69345F43F14}" presName="Name28" presStyleLbl="parChTrans1D4" presStyleIdx="2" presStyleCnt="4"/>
      <dgm:spPr/>
      <dgm:t>
        <a:bodyPr/>
        <a:lstStyle/>
        <a:p>
          <a:endParaRPr lang="en-US"/>
        </a:p>
      </dgm:t>
    </dgm:pt>
    <dgm:pt modelId="{CE20012A-2894-49C5-9E5D-606BB14F14D2}" type="pres">
      <dgm:prSet presAssocID="{EACA94F3-CC62-4586-948F-1829AFA1BF87}" presName="hierRoot2" presStyleCnt="0">
        <dgm:presLayoutVars>
          <dgm:hierBranch val="init"/>
        </dgm:presLayoutVars>
      </dgm:prSet>
      <dgm:spPr/>
    </dgm:pt>
    <dgm:pt modelId="{0BA7A7E4-40FB-4BC3-8E72-DC1966EE2603}" type="pres">
      <dgm:prSet presAssocID="{EACA94F3-CC62-4586-948F-1829AFA1BF87}" presName="rootComposite2" presStyleCnt="0"/>
      <dgm:spPr/>
    </dgm:pt>
    <dgm:pt modelId="{27F133E8-662F-44B6-A4CB-B1D769DB9472}" type="pres">
      <dgm:prSet presAssocID="{EACA94F3-CC62-4586-948F-1829AFA1BF8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CC9D0C-59C5-4E90-AC53-987A6E9604FC}" type="pres">
      <dgm:prSet presAssocID="{EACA94F3-CC62-4586-948F-1829AFA1BF87}" presName="topArc2" presStyleLbl="parChTrans1D1" presStyleIdx="12" presStyleCnt="28"/>
      <dgm:spPr/>
    </dgm:pt>
    <dgm:pt modelId="{47A33FE3-7955-47F0-8DFC-FE0286C61C6A}" type="pres">
      <dgm:prSet presAssocID="{EACA94F3-CC62-4586-948F-1829AFA1BF87}" presName="bottomArc2" presStyleLbl="parChTrans1D1" presStyleIdx="13" presStyleCnt="28"/>
      <dgm:spPr/>
    </dgm:pt>
    <dgm:pt modelId="{158447D7-9F42-4BCF-B94C-274C2A23AFCD}" type="pres">
      <dgm:prSet presAssocID="{EACA94F3-CC62-4586-948F-1829AFA1BF87}" presName="topConnNode2" presStyleLbl="node4" presStyleIdx="0" presStyleCnt="0"/>
      <dgm:spPr/>
      <dgm:t>
        <a:bodyPr/>
        <a:lstStyle/>
        <a:p>
          <a:endParaRPr lang="en-US"/>
        </a:p>
      </dgm:t>
    </dgm:pt>
    <dgm:pt modelId="{E182C7FC-62C8-4ADC-B118-D88356752C83}" type="pres">
      <dgm:prSet presAssocID="{EACA94F3-CC62-4586-948F-1829AFA1BF87}" presName="hierChild4" presStyleCnt="0"/>
      <dgm:spPr/>
    </dgm:pt>
    <dgm:pt modelId="{663B9FEF-89E2-4D63-9CD3-6A3CCF92E7F4}" type="pres">
      <dgm:prSet presAssocID="{EACA94F3-CC62-4586-948F-1829AFA1BF87}" presName="hierChild5" presStyleCnt="0"/>
      <dgm:spPr/>
    </dgm:pt>
    <dgm:pt modelId="{373B5F4B-E570-49A7-9DB3-A89085C86F20}" type="pres">
      <dgm:prSet presAssocID="{F32AEA70-3C4A-4DA0-96E7-C0D2020FFB49}" presName="Name28" presStyleLbl="parChTrans1D4" presStyleIdx="3" presStyleCnt="4"/>
      <dgm:spPr/>
      <dgm:t>
        <a:bodyPr/>
        <a:lstStyle/>
        <a:p>
          <a:endParaRPr lang="en-US"/>
        </a:p>
      </dgm:t>
    </dgm:pt>
    <dgm:pt modelId="{9787395D-930E-4E27-9DED-5F0109C33BD7}" type="pres">
      <dgm:prSet presAssocID="{783D974F-2BD6-48D5-9EBD-AD450B7526A5}" presName="hierRoot2" presStyleCnt="0">
        <dgm:presLayoutVars>
          <dgm:hierBranch val="init"/>
        </dgm:presLayoutVars>
      </dgm:prSet>
      <dgm:spPr/>
    </dgm:pt>
    <dgm:pt modelId="{35F92498-10BF-4EE3-86CF-852B0E0DC838}" type="pres">
      <dgm:prSet presAssocID="{783D974F-2BD6-48D5-9EBD-AD450B7526A5}" presName="rootComposite2" presStyleCnt="0"/>
      <dgm:spPr/>
    </dgm:pt>
    <dgm:pt modelId="{FB0A9F1F-9664-4E60-89E9-A5B84C49FF9A}" type="pres">
      <dgm:prSet presAssocID="{783D974F-2BD6-48D5-9EBD-AD450B7526A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2EE7C6-6DC0-4011-9C6A-C758645413AB}" type="pres">
      <dgm:prSet presAssocID="{783D974F-2BD6-48D5-9EBD-AD450B7526A5}" presName="topArc2" presStyleLbl="parChTrans1D1" presStyleIdx="14" presStyleCnt="28"/>
      <dgm:spPr/>
    </dgm:pt>
    <dgm:pt modelId="{036ED59E-F556-4D6B-856A-2A132A49DACF}" type="pres">
      <dgm:prSet presAssocID="{783D974F-2BD6-48D5-9EBD-AD450B7526A5}" presName="bottomArc2" presStyleLbl="parChTrans1D1" presStyleIdx="15" presStyleCnt="28"/>
      <dgm:spPr/>
    </dgm:pt>
    <dgm:pt modelId="{492D5966-84FC-478F-9F02-2D00DF59ECAC}" type="pres">
      <dgm:prSet presAssocID="{783D974F-2BD6-48D5-9EBD-AD450B7526A5}" presName="topConnNode2" presStyleLbl="node4" presStyleIdx="0" presStyleCnt="0"/>
      <dgm:spPr/>
      <dgm:t>
        <a:bodyPr/>
        <a:lstStyle/>
        <a:p>
          <a:endParaRPr lang="en-US"/>
        </a:p>
      </dgm:t>
    </dgm:pt>
    <dgm:pt modelId="{F8D8A7FA-BE52-4EEA-B0BD-2D5B39E06C2E}" type="pres">
      <dgm:prSet presAssocID="{783D974F-2BD6-48D5-9EBD-AD450B7526A5}" presName="hierChild4" presStyleCnt="0"/>
      <dgm:spPr/>
    </dgm:pt>
    <dgm:pt modelId="{C17D8210-00BF-466E-AC0A-28486A767604}" type="pres">
      <dgm:prSet presAssocID="{783D974F-2BD6-48D5-9EBD-AD450B7526A5}" presName="hierChild5" presStyleCnt="0"/>
      <dgm:spPr/>
    </dgm:pt>
    <dgm:pt modelId="{9DFB6C55-281F-48D1-9E43-EB3EF34C388B}" type="pres">
      <dgm:prSet presAssocID="{CDA3D73B-C36C-41BD-B17A-CE62CB09FE99}" presName="hierChild5" presStyleCnt="0"/>
      <dgm:spPr/>
    </dgm:pt>
    <dgm:pt modelId="{17EA6250-457B-4325-8BAD-FF05BED7918C}" type="pres">
      <dgm:prSet presAssocID="{C36BDDD9-8B21-4291-BBC4-E8B183ADDB6E}" presName="hierChild5" presStyleCnt="0"/>
      <dgm:spPr/>
    </dgm:pt>
    <dgm:pt modelId="{EECEF5BE-9928-4D1F-874E-4F335E7B9FA6}" type="pres">
      <dgm:prSet presAssocID="{AF7F5BBC-A460-47C9-9611-187B78C0315F}" presName="Name28" presStyleLbl="parChTrans1D2" presStyleIdx="1" presStyleCnt="3"/>
      <dgm:spPr/>
      <dgm:t>
        <a:bodyPr/>
        <a:lstStyle/>
        <a:p>
          <a:endParaRPr lang="en-US"/>
        </a:p>
      </dgm:t>
    </dgm:pt>
    <dgm:pt modelId="{423E895F-C5D8-4001-8DA1-FD171511ED7F}" type="pres">
      <dgm:prSet presAssocID="{5B83D683-BE0F-4271-A1C6-FFD069D2161B}" presName="hierRoot2" presStyleCnt="0">
        <dgm:presLayoutVars>
          <dgm:hierBranch val="init"/>
        </dgm:presLayoutVars>
      </dgm:prSet>
      <dgm:spPr/>
    </dgm:pt>
    <dgm:pt modelId="{ED29A899-6B4A-4433-BAF1-EFB9A1115C5B}" type="pres">
      <dgm:prSet presAssocID="{5B83D683-BE0F-4271-A1C6-FFD069D2161B}" presName="rootComposite2" presStyleCnt="0"/>
      <dgm:spPr/>
    </dgm:pt>
    <dgm:pt modelId="{F499ABAF-4D44-4328-B967-5228373FA75C}" type="pres">
      <dgm:prSet presAssocID="{5B83D683-BE0F-4271-A1C6-FFD069D2161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E09E41-1A5A-45ED-82ED-5608A73F475C}" type="pres">
      <dgm:prSet presAssocID="{5B83D683-BE0F-4271-A1C6-FFD069D2161B}" presName="topArc2" presStyleLbl="parChTrans1D1" presStyleIdx="16" presStyleCnt="28"/>
      <dgm:spPr/>
    </dgm:pt>
    <dgm:pt modelId="{C0DDA6FF-9B11-4907-8E28-62735A6A22B4}" type="pres">
      <dgm:prSet presAssocID="{5B83D683-BE0F-4271-A1C6-FFD069D2161B}" presName="bottomArc2" presStyleLbl="parChTrans1D1" presStyleIdx="17" presStyleCnt="28"/>
      <dgm:spPr/>
    </dgm:pt>
    <dgm:pt modelId="{314306DE-6130-4CF3-87DB-BF8D0A522F3E}" type="pres">
      <dgm:prSet presAssocID="{5B83D683-BE0F-4271-A1C6-FFD069D2161B}" presName="topConnNode2" presStyleLbl="node2" presStyleIdx="0" presStyleCnt="0"/>
      <dgm:spPr/>
      <dgm:t>
        <a:bodyPr/>
        <a:lstStyle/>
        <a:p>
          <a:endParaRPr lang="en-US"/>
        </a:p>
      </dgm:t>
    </dgm:pt>
    <dgm:pt modelId="{6FB20D38-CB56-437D-9A73-24562D618B8D}" type="pres">
      <dgm:prSet presAssocID="{5B83D683-BE0F-4271-A1C6-FFD069D2161B}" presName="hierChild4" presStyleCnt="0"/>
      <dgm:spPr/>
    </dgm:pt>
    <dgm:pt modelId="{6747F214-CE20-4977-984B-C149E5D969D8}" type="pres">
      <dgm:prSet presAssocID="{C7FA3A06-9670-4365-B2B4-50D5C5F7DA3B}" presName="Name28" presStyleLbl="parChTrans1D3" presStyleIdx="2" presStyleCnt="6"/>
      <dgm:spPr/>
      <dgm:t>
        <a:bodyPr/>
        <a:lstStyle/>
        <a:p>
          <a:endParaRPr lang="en-US"/>
        </a:p>
      </dgm:t>
    </dgm:pt>
    <dgm:pt modelId="{AA51919F-133D-4C8F-8185-883B48DA2E4B}" type="pres">
      <dgm:prSet presAssocID="{CA48C621-C1B8-478E-A122-F41BAE837A1F}" presName="hierRoot2" presStyleCnt="0">
        <dgm:presLayoutVars>
          <dgm:hierBranch val="init"/>
        </dgm:presLayoutVars>
      </dgm:prSet>
      <dgm:spPr/>
    </dgm:pt>
    <dgm:pt modelId="{40AA3978-BE90-475E-89D5-68E229AADD1B}" type="pres">
      <dgm:prSet presAssocID="{CA48C621-C1B8-478E-A122-F41BAE837A1F}" presName="rootComposite2" presStyleCnt="0"/>
      <dgm:spPr/>
    </dgm:pt>
    <dgm:pt modelId="{10755D31-65C0-44AC-9088-6AA6A4766331}" type="pres">
      <dgm:prSet presAssocID="{CA48C621-C1B8-478E-A122-F41BAE837A1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BB290A-BB03-4115-A91C-A06A6BBAF222}" type="pres">
      <dgm:prSet presAssocID="{CA48C621-C1B8-478E-A122-F41BAE837A1F}" presName="topArc2" presStyleLbl="parChTrans1D1" presStyleIdx="18" presStyleCnt="28"/>
      <dgm:spPr/>
    </dgm:pt>
    <dgm:pt modelId="{948C531B-3942-4ACC-BEED-A3742960CEEC}" type="pres">
      <dgm:prSet presAssocID="{CA48C621-C1B8-478E-A122-F41BAE837A1F}" presName="bottomArc2" presStyleLbl="parChTrans1D1" presStyleIdx="19" presStyleCnt="28"/>
      <dgm:spPr/>
    </dgm:pt>
    <dgm:pt modelId="{CAB081BD-A573-4E89-947C-281B4E958798}" type="pres">
      <dgm:prSet presAssocID="{CA48C621-C1B8-478E-A122-F41BAE837A1F}" presName="topConnNode2" presStyleLbl="node3" presStyleIdx="0" presStyleCnt="0"/>
      <dgm:spPr/>
      <dgm:t>
        <a:bodyPr/>
        <a:lstStyle/>
        <a:p>
          <a:endParaRPr lang="en-US"/>
        </a:p>
      </dgm:t>
    </dgm:pt>
    <dgm:pt modelId="{3A0C497C-CB5B-41C1-9FA9-8D0B81794C3D}" type="pres">
      <dgm:prSet presAssocID="{CA48C621-C1B8-478E-A122-F41BAE837A1F}" presName="hierChild4" presStyleCnt="0"/>
      <dgm:spPr/>
    </dgm:pt>
    <dgm:pt modelId="{4C1D404C-3842-4978-B1A4-E8DD4B259C58}" type="pres">
      <dgm:prSet presAssocID="{CA48C621-C1B8-478E-A122-F41BAE837A1F}" presName="hierChild5" presStyleCnt="0"/>
      <dgm:spPr/>
    </dgm:pt>
    <dgm:pt modelId="{7C63AF4C-F7B4-4841-AA9F-5C44B24E9EBC}" type="pres">
      <dgm:prSet presAssocID="{E25945FF-FCD5-4453-BB64-D237F9BEC392}" presName="Name28" presStyleLbl="parChTrans1D3" presStyleIdx="3" presStyleCnt="6"/>
      <dgm:spPr/>
      <dgm:t>
        <a:bodyPr/>
        <a:lstStyle/>
        <a:p>
          <a:endParaRPr lang="en-US"/>
        </a:p>
      </dgm:t>
    </dgm:pt>
    <dgm:pt modelId="{9B5A9FF5-6D65-418D-AF7A-6F6A1E1942FA}" type="pres">
      <dgm:prSet presAssocID="{D541260C-B280-4A49-BD28-70D7CFD00285}" presName="hierRoot2" presStyleCnt="0">
        <dgm:presLayoutVars>
          <dgm:hierBranch val="init"/>
        </dgm:presLayoutVars>
      </dgm:prSet>
      <dgm:spPr/>
    </dgm:pt>
    <dgm:pt modelId="{82715A79-4C24-42BD-8600-E1090A7549B3}" type="pres">
      <dgm:prSet presAssocID="{D541260C-B280-4A49-BD28-70D7CFD00285}" presName="rootComposite2" presStyleCnt="0"/>
      <dgm:spPr/>
    </dgm:pt>
    <dgm:pt modelId="{60AAD1AD-E57D-45B3-BBD8-F6BA4D792614}" type="pres">
      <dgm:prSet presAssocID="{D541260C-B280-4A49-BD28-70D7CFD0028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372C8E-ED0A-41F9-9D4B-5A2E814B8F8C}" type="pres">
      <dgm:prSet presAssocID="{D541260C-B280-4A49-BD28-70D7CFD00285}" presName="topArc2" presStyleLbl="parChTrans1D1" presStyleIdx="20" presStyleCnt="28"/>
      <dgm:spPr/>
    </dgm:pt>
    <dgm:pt modelId="{C16F7BA3-4BFE-4C48-BD8B-8644D8DEA50B}" type="pres">
      <dgm:prSet presAssocID="{D541260C-B280-4A49-BD28-70D7CFD00285}" presName="bottomArc2" presStyleLbl="parChTrans1D1" presStyleIdx="21" presStyleCnt="28"/>
      <dgm:spPr/>
    </dgm:pt>
    <dgm:pt modelId="{5BEBE184-16A0-4560-B83D-16DE77E8B47B}" type="pres">
      <dgm:prSet presAssocID="{D541260C-B280-4A49-BD28-70D7CFD00285}" presName="topConnNode2" presStyleLbl="node3" presStyleIdx="0" presStyleCnt="0"/>
      <dgm:spPr/>
      <dgm:t>
        <a:bodyPr/>
        <a:lstStyle/>
        <a:p>
          <a:endParaRPr lang="en-US"/>
        </a:p>
      </dgm:t>
    </dgm:pt>
    <dgm:pt modelId="{6FB99567-FFDF-4202-A8CB-15E8E2A79A30}" type="pres">
      <dgm:prSet presAssocID="{D541260C-B280-4A49-BD28-70D7CFD00285}" presName="hierChild4" presStyleCnt="0"/>
      <dgm:spPr/>
    </dgm:pt>
    <dgm:pt modelId="{C66EE1C0-D1DC-4A4E-9FBB-04D9720ADC3A}" type="pres">
      <dgm:prSet presAssocID="{D541260C-B280-4A49-BD28-70D7CFD00285}" presName="hierChild5" presStyleCnt="0"/>
      <dgm:spPr/>
    </dgm:pt>
    <dgm:pt modelId="{DEE3B913-87DC-4E23-AE7B-E772D11704E2}" type="pres">
      <dgm:prSet presAssocID="{5B83D683-BE0F-4271-A1C6-FFD069D2161B}" presName="hierChild5" presStyleCnt="0"/>
      <dgm:spPr/>
    </dgm:pt>
    <dgm:pt modelId="{4D54D981-76F9-4CD3-9DA2-7FBF2F92AF25}" type="pres">
      <dgm:prSet presAssocID="{8C927865-F04E-44F1-8E78-5E5A0C7C2C25}" presName="Name28" presStyleLbl="parChTrans1D2" presStyleIdx="2" presStyleCnt="3"/>
      <dgm:spPr/>
      <dgm:t>
        <a:bodyPr/>
        <a:lstStyle/>
        <a:p>
          <a:endParaRPr lang="en-US"/>
        </a:p>
      </dgm:t>
    </dgm:pt>
    <dgm:pt modelId="{448C6C13-729D-4FAE-9B78-78259C9C1558}" type="pres">
      <dgm:prSet presAssocID="{160A2EEA-B105-4609-817E-D2ABEA5FA14E}" presName="hierRoot2" presStyleCnt="0">
        <dgm:presLayoutVars>
          <dgm:hierBranch val="init"/>
        </dgm:presLayoutVars>
      </dgm:prSet>
      <dgm:spPr/>
    </dgm:pt>
    <dgm:pt modelId="{BA3220CC-C3A6-4129-AF85-E3D00053B509}" type="pres">
      <dgm:prSet presAssocID="{160A2EEA-B105-4609-817E-D2ABEA5FA14E}" presName="rootComposite2" presStyleCnt="0"/>
      <dgm:spPr/>
    </dgm:pt>
    <dgm:pt modelId="{A840477F-9C3D-41F7-9229-DD3FFD103DAC}" type="pres">
      <dgm:prSet presAssocID="{160A2EEA-B105-4609-817E-D2ABEA5FA14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09D5B3-E0E1-445E-809E-312D0A6ADA58}" type="pres">
      <dgm:prSet presAssocID="{160A2EEA-B105-4609-817E-D2ABEA5FA14E}" presName="topArc2" presStyleLbl="parChTrans1D1" presStyleIdx="22" presStyleCnt="28"/>
      <dgm:spPr/>
    </dgm:pt>
    <dgm:pt modelId="{0CDE6D39-3E99-48B2-8F2D-8A0B81A2890C}" type="pres">
      <dgm:prSet presAssocID="{160A2EEA-B105-4609-817E-D2ABEA5FA14E}" presName="bottomArc2" presStyleLbl="parChTrans1D1" presStyleIdx="23" presStyleCnt="28"/>
      <dgm:spPr/>
    </dgm:pt>
    <dgm:pt modelId="{67FBD44E-8D0F-4A35-9F02-B147CA37F30D}" type="pres">
      <dgm:prSet presAssocID="{160A2EEA-B105-4609-817E-D2ABEA5FA14E}" presName="topConnNode2" presStyleLbl="node2" presStyleIdx="0" presStyleCnt="0"/>
      <dgm:spPr/>
      <dgm:t>
        <a:bodyPr/>
        <a:lstStyle/>
        <a:p>
          <a:endParaRPr lang="en-US"/>
        </a:p>
      </dgm:t>
    </dgm:pt>
    <dgm:pt modelId="{1AF4A0A9-57AB-47DD-A956-6320748B9BE7}" type="pres">
      <dgm:prSet presAssocID="{160A2EEA-B105-4609-817E-D2ABEA5FA14E}" presName="hierChild4" presStyleCnt="0"/>
      <dgm:spPr/>
    </dgm:pt>
    <dgm:pt modelId="{F29E1543-24D7-483C-882A-E2E9C926E565}" type="pres">
      <dgm:prSet presAssocID="{CB9A6C2C-F20B-44C9-A517-0C3DED3094CB}" presName="Name28" presStyleLbl="parChTrans1D3" presStyleIdx="4" presStyleCnt="6"/>
      <dgm:spPr/>
      <dgm:t>
        <a:bodyPr/>
        <a:lstStyle/>
        <a:p>
          <a:endParaRPr lang="en-US"/>
        </a:p>
      </dgm:t>
    </dgm:pt>
    <dgm:pt modelId="{7EA01B56-6714-4988-BEDE-76F6926B07D1}" type="pres">
      <dgm:prSet presAssocID="{D865A13C-7FCD-4318-82C2-B7378BA8DA48}" presName="hierRoot2" presStyleCnt="0">
        <dgm:presLayoutVars>
          <dgm:hierBranch val="init"/>
        </dgm:presLayoutVars>
      </dgm:prSet>
      <dgm:spPr/>
    </dgm:pt>
    <dgm:pt modelId="{4F0DA4BD-9E1F-498C-91A5-7D66BDACB923}" type="pres">
      <dgm:prSet presAssocID="{D865A13C-7FCD-4318-82C2-B7378BA8DA48}" presName="rootComposite2" presStyleCnt="0"/>
      <dgm:spPr/>
    </dgm:pt>
    <dgm:pt modelId="{D4C0A751-0D48-44FD-A024-E9A6193D763A}" type="pres">
      <dgm:prSet presAssocID="{D865A13C-7FCD-4318-82C2-B7378BA8DA4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AD9208-5C7A-4550-8358-060BDC315312}" type="pres">
      <dgm:prSet presAssocID="{D865A13C-7FCD-4318-82C2-B7378BA8DA48}" presName="topArc2" presStyleLbl="parChTrans1D1" presStyleIdx="24" presStyleCnt="28"/>
      <dgm:spPr/>
    </dgm:pt>
    <dgm:pt modelId="{09942BF7-76F3-4308-B217-D6A049C8BB92}" type="pres">
      <dgm:prSet presAssocID="{D865A13C-7FCD-4318-82C2-B7378BA8DA48}" presName="bottomArc2" presStyleLbl="parChTrans1D1" presStyleIdx="25" presStyleCnt="28"/>
      <dgm:spPr/>
    </dgm:pt>
    <dgm:pt modelId="{F5E4AED5-ACA3-48EC-A8FE-D714F7C74873}" type="pres">
      <dgm:prSet presAssocID="{D865A13C-7FCD-4318-82C2-B7378BA8DA48}" presName="topConnNode2" presStyleLbl="node3" presStyleIdx="0" presStyleCnt="0"/>
      <dgm:spPr/>
      <dgm:t>
        <a:bodyPr/>
        <a:lstStyle/>
        <a:p>
          <a:endParaRPr lang="en-US"/>
        </a:p>
      </dgm:t>
    </dgm:pt>
    <dgm:pt modelId="{571C632E-2429-48D0-BEEB-D6C5CB6911D7}" type="pres">
      <dgm:prSet presAssocID="{D865A13C-7FCD-4318-82C2-B7378BA8DA48}" presName="hierChild4" presStyleCnt="0"/>
      <dgm:spPr/>
    </dgm:pt>
    <dgm:pt modelId="{57FABFDC-656F-4EED-A3F5-676FEA81BD05}" type="pres">
      <dgm:prSet presAssocID="{D865A13C-7FCD-4318-82C2-B7378BA8DA48}" presName="hierChild5" presStyleCnt="0"/>
      <dgm:spPr/>
    </dgm:pt>
    <dgm:pt modelId="{E4277628-21E8-4E97-914C-F492637DD0D0}" type="pres">
      <dgm:prSet presAssocID="{ED440E80-3EDD-45BD-8F26-B90FCD1C9369}" presName="Name28" presStyleLbl="parChTrans1D3" presStyleIdx="5" presStyleCnt="6"/>
      <dgm:spPr/>
      <dgm:t>
        <a:bodyPr/>
        <a:lstStyle/>
        <a:p>
          <a:endParaRPr lang="en-US"/>
        </a:p>
      </dgm:t>
    </dgm:pt>
    <dgm:pt modelId="{5F719BE3-9DD0-4302-840C-298C0B308F85}" type="pres">
      <dgm:prSet presAssocID="{BD7C70CE-F886-4804-B327-7344FABD6538}" presName="hierRoot2" presStyleCnt="0">
        <dgm:presLayoutVars>
          <dgm:hierBranch val="init"/>
        </dgm:presLayoutVars>
      </dgm:prSet>
      <dgm:spPr/>
    </dgm:pt>
    <dgm:pt modelId="{15A97920-53EA-4EA5-B662-4E7E613F69C8}" type="pres">
      <dgm:prSet presAssocID="{BD7C70CE-F886-4804-B327-7344FABD6538}" presName="rootComposite2" presStyleCnt="0"/>
      <dgm:spPr/>
    </dgm:pt>
    <dgm:pt modelId="{C6A6ABCD-97D0-4AC7-B4EC-61858E351403}" type="pres">
      <dgm:prSet presAssocID="{BD7C70CE-F886-4804-B327-7344FABD653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6F3BE3-1C6F-4F3C-8247-AB454B1AB3E0}" type="pres">
      <dgm:prSet presAssocID="{BD7C70CE-F886-4804-B327-7344FABD6538}" presName="topArc2" presStyleLbl="parChTrans1D1" presStyleIdx="26" presStyleCnt="28"/>
      <dgm:spPr/>
    </dgm:pt>
    <dgm:pt modelId="{11D77FEE-5F77-438B-9A42-4941AF290065}" type="pres">
      <dgm:prSet presAssocID="{BD7C70CE-F886-4804-B327-7344FABD6538}" presName="bottomArc2" presStyleLbl="parChTrans1D1" presStyleIdx="27" presStyleCnt="28"/>
      <dgm:spPr/>
    </dgm:pt>
    <dgm:pt modelId="{E3048FC8-949C-4AE0-840F-FB7680AF057D}" type="pres">
      <dgm:prSet presAssocID="{BD7C70CE-F886-4804-B327-7344FABD6538}" presName="topConnNode2" presStyleLbl="node3" presStyleIdx="0" presStyleCnt="0"/>
      <dgm:spPr/>
      <dgm:t>
        <a:bodyPr/>
        <a:lstStyle/>
        <a:p>
          <a:endParaRPr lang="en-US"/>
        </a:p>
      </dgm:t>
    </dgm:pt>
    <dgm:pt modelId="{02A40F2B-5983-46C0-B8D8-C38E3330414F}" type="pres">
      <dgm:prSet presAssocID="{BD7C70CE-F886-4804-B327-7344FABD6538}" presName="hierChild4" presStyleCnt="0"/>
      <dgm:spPr/>
    </dgm:pt>
    <dgm:pt modelId="{19D431B8-D939-49EA-8185-ADB41ABFF6A1}" type="pres">
      <dgm:prSet presAssocID="{BD7C70CE-F886-4804-B327-7344FABD6538}" presName="hierChild5" presStyleCnt="0"/>
      <dgm:spPr/>
    </dgm:pt>
    <dgm:pt modelId="{3BAD6860-2F2F-4A63-AF43-757CEC379FF1}" type="pres">
      <dgm:prSet presAssocID="{160A2EEA-B105-4609-817E-D2ABEA5FA14E}" presName="hierChild5" presStyleCnt="0"/>
      <dgm:spPr/>
    </dgm:pt>
    <dgm:pt modelId="{429D6F50-FF6B-4AC3-86FA-FF1E858074BC}" type="pres">
      <dgm:prSet presAssocID="{6C18C8A6-4923-409F-B7A8-EE1D3E166F68}" presName="hierChild3" presStyleCnt="0"/>
      <dgm:spPr/>
    </dgm:pt>
  </dgm:ptLst>
  <dgm:cxnLst>
    <dgm:cxn modelId="{91FC263E-DDF5-477A-99DE-750D279B959F}" type="presOf" srcId="{CA48C621-C1B8-478E-A122-F41BAE837A1F}" destId="{CAB081BD-A573-4E89-947C-281B4E958798}" srcOrd="1" destOrd="0" presId="urn:microsoft.com/office/officeart/2008/layout/HalfCircleOrganizationChart"/>
    <dgm:cxn modelId="{DB0AC0F9-7413-40A4-9A7E-91438AAA81FB}" type="presOf" srcId="{6C18C8A6-4923-409F-B7A8-EE1D3E166F68}" destId="{19A6DF6B-ED52-4F31-9D84-33C68F9766EC}" srcOrd="1" destOrd="0" presId="urn:microsoft.com/office/officeart/2008/layout/HalfCircleOrganizationChart"/>
    <dgm:cxn modelId="{EEBF188E-AF13-41C0-9CAA-881CCF6CC566}" type="presOf" srcId="{8B9BA842-EAB2-47FC-8F3A-4EA42B018064}" destId="{930F02B3-366E-435B-A85B-FA481012F8DC}" srcOrd="1" destOrd="0" presId="urn:microsoft.com/office/officeart/2008/layout/HalfCircleOrganizationChart"/>
    <dgm:cxn modelId="{E00F4884-94BC-421A-AA41-C99A5B43D43A}" type="presOf" srcId="{864E680A-30A0-4255-897E-8F19F99DBA4C}" destId="{56B52026-541B-4778-9544-E71E8C914FEB}" srcOrd="0" destOrd="0" presId="urn:microsoft.com/office/officeart/2008/layout/HalfCircleOrganizationChart"/>
    <dgm:cxn modelId="{13C0F5C8-FF50-45C7-A31D-C7BED4F2F47C}" srcId="{160A2EEA-B105-4609-817E-D2ABEA5FA14E}" destId="{D865A13C-7FCD-4318-82C2-B7378BA8DA48}" srcOrd="0" destOrd="0" parTransId="{CB9A6C2C-F20B-44C9-A517-0C3DED3094CB}" sibTransId="{BDBCB83F-96CD-41B7-96DC-0CCD01A2C38B}"/>
    <dgm:cxn modelId="{CDBC775F-5E37-4634-B575-43E8FE585422}" type="presOf" srcId="{EACA94F3-CC62-4586-948F-1829AFA1BF87}" destId="{27F133E8-662F-44B6-A4CB-B1D769DB9472}" srcOrd="0" destOrd="0" presId="urn:microsoft.com/office/officeart/2008/layout/HalfCircleOrganizationChart"/>
    <dgm:cxn modelId="{C0EE3395-E1D9-4F0E-A76D-9F991D22E8E2}" type="presOf" srcId="{D1D98821-80DD-48C8-B8CB-C69345F43F14}" destId="{047811E6-B3B2-45F2-A71C-2E9A793EB469}" srcOrd="0" destOrd="0" presId="urn:microsoft.com/office/officeart/2008/layout/HalfCircleOrganizationChart"/>
    <dgm:cxn modelId="{94D9AD01-F2B6-48E5-9FAB-75D0590EE3B6}" type="presOf" srcId="{A4753D1E-85C0-4D22-B647-20EA98176948}" destId="{A56D7509-9B44-4D59-BE0E-063553973B6F}" srcOrd="0" destOrd="0" presId="urn:microsoft.com/office/officeart/2008/layout/HalfCircleOrganizationChart"/>
    <dgm:cxn modelId="{238E7FB2-0D3C-42F1-99DA-78CB7D6F2888}" srcId="{C36BDDD9-8B21-4291-BBC4-E8B183ADDB6E}" destId="{CDA3D73B-C36C-41BD-B17A-CE62CB09FE99}" srcOrd="1" destOrd="0" parTransId="{F27F45DD-24D2-4E49-A2D4-0223E6679661}" sibTransId="{B9C5D7AD-EB4A-4700-86DB-F1F2237A67DA}"/>
    <dgm:cxn modelId="{C2B644EF-A820-4F68-97A2-DAF90F58B60A}" srcId="{CDA3D73B-C36C-41BD-B17A-CE62CB09FE99}" destId="{EACA94F3-CC62-4586-948F-1829AFA1BF87}" srcOrd="0" destOrd="0" parTransId="{D1D98821-80DD-48C8-B8CB-C69345F43F14}" sibTransId="{0C0B2FA1-4726-4A76-A6FE-030C5C067C30}"/>
    <dgm:cxn modelId="{6477729C-0838-41AA-B1A7-996E2002E743}" type="presOf" srcId="{CDA3D73B-C36C-41BD-B17A-CE62CB09FE99}" destId="{506F2545-8B6A-4C6A-BD01-1696212CE02D}" srcOrd="0" destOrd="0" presId="urn:microsoft.com/office/officeart/2008/layout/HalfCircleOrganizationChart"/>
    <dgm:cxn modelId="{9F646CA2-06A9-4240-B0B2-3CBD99F527D1}" type="presOf" srcId="{5B83D683-BE0F-4271-A1C6-FFD069D2161B}" destId="{314306DE-6130-4CF3-87DB-BF8D0A522F3E}" srcOrd="1" destOrd="0" presId="urn:microsoft.com/office/officeart/2008/layout/HalfCircleOrganizationChart"/>
    <dgm:cxn modelId="{C37A425B-1B35-4079-B732-21084D03D838}" type="presOf" srcId="{501CA2AA-61B1-40CA-9B4F-A2694F8C47A9}" destId="{15F45E76-9500-4C06-81D2-DE3E8099F95F}" srcOrd="0" destOrd="0" presId="urn:microsoft.com/office/officeart/2008/layout/HalfCircleOrganizationChart"/>
    <dgm:cxn modelId="{3EE8CC83-ACAF-4B0F-8E27-13F024A5EC55}" type="presOf" srcId="{5B83D683-BE0F-4271-A1C6-FFD069D2161B}" destId="{F499ABAF-4D44-4328-B967-5228373FA75C}" srcOrd="0" destOrd="0" presId="urn:microsoft.com/office/officeart/2008/layout/HalfCircleOrganizationChart"/>
    <dgm:cxn modelId="{EA45C665-10E4-4162-BE92-0F94D60D16BB}" srcId="{3FA1C65C-DEE1-4FA5-A3BC-65B1C8E6CB98}" destId="{6C18C8A6-4923-409F-B7A8-EE1D3E166F68}" srcOrd="0" destOrd="0" parTransId="{391FA2FD-C512-4D00-8AE0-19FDF60E22E5}" sibTransId="{B2AAA536-7585-473A-8F2A-2ECEB0D95777}"/>
    <dgm:cxn modelId="{2F0E42FF-D87B-44E9-8CFA-72267F48FF9C}" type="presOf" srcId="{8B9BA842-EAB2-47FC-8F3A-4EA42B018064}" destId="{86EE7CA4-8964-4BD8-A6AE-D1FF9CA524CB}" srcOrd="0" destOrd="0" presId="urn:microsoft.com/office/officeart/2008/layout/HalfCircleOrganizationChart"/>
    <dgm:cxn modelId="{5D94B6FD-E912-4EBA-8130-C0E5B55FD249}" type="presOf" srcId="{BD7C70CE-F886-4804-B327-7344FABD6538}" destId="{C6A6ABCD-97D0-4AC7-B4EC-61858E351403}" srcOrd="0" destOrd="0" presId="urn:microsoft.com/office/officeart/2008/layout/HalfCircleOrganizationChart"/>
    <dgm:cxn modelId="{2B321764-3B6A-41DC-A639-21B673972133}" type="presOf" srcId="{EAAB0069-8728-4F5B-BE18-2CCFCBB187D4}" destId="{46A4B80A-E95A-44F9-8DA3-D2B44F230726}" srcOrd="0" destOrd="0" presId="urn:microsoft.com/office/officeart/2008/layout/HalfCircleOrganizationChart"/>
    <dgm:cxn modelId="{DF7267D1-184B-4040-A20D-0678644680E7}" type="presOf" srcId="{160A2EEA-B105-4609-817E-D2ABEA5FA14E}" destId="{A840477F-9C3D-41F7-9229-DD3FFD103DAC}" srcOrd="0" destOrd="0" presId="urn:microsoft.com/office/officeart/2008/layout/HalfCircleOrganizationChart"/>
    <dgm:cxn modelId="{8FBAA9FA-0C48-4D3F-B081-C0B1C98C2126}" type="presOf" srcId="{CA48C621-C1B8-478E-A122-F41BAE837A1F}" destId="{10755D31-65C0-44AC-9088-6AA6A4766331}" srcOrd="0" destOrd="0" presId="urn:microsoft.com/office/officeart/2008/layout/HalfCircleOrganizationChart"/>
    <dgm:cxn modelId="{A8A6E79A-6DF0-4706-B11B-D2857E4F098F}" srcId="{160A2EEA-B105-4609-817E-D2ABEA5FA14E}" destId="{BD7C70CE-F886-4804-B327-7344FABD6538}" srcOrd="1" destOrd="0" parTransId="{ED440E80-3EDD-45BD-8F26-B90FCD1C9369}" sibTransId="{DC900C73-7140-44F8-A786-D1EFE2BA8B1C}"/>
    <dgm:cxn modelId="{B270F8F5-6F13-424E-8769-4578CEB888EB}" type="presOf" srcId="{CDA3D73B-C36C-41BD-B17A-CE62CB09FE99}" destId="{FA1F8206-9A8C-43A1-A79D-7A30342BC6DD}" srcOrd="1" destOrd="0" presId="urn:microsoft.com/office/officeart/2008/layout/HalfCircleOrganizationChart"/>
    <dgm:cxn modelId="{640DB80F-75B9-4DAF-B85E-4D7F12AE471C}" srcId="{C36BDDD9-8B21-4291-BBC4-E8B183ADDB6E}" destId="{8B9BA842-EAB2-47FC-8F3A-4EA42B018064}" srcOrd="0" destOrd="0" parTransId="{A4753D1E-85C0-4D22-B647-20EA98176948}" sibTransId="{70992ADA-BA2D-49D0-848A-5B3B62C7AFB7}"/>
    <dgm:cxn modelId="{C7D19257-7DCE-4193-9A3A-AF8FBE8099D1}" srcId="{5B83D683-BE0F-4271-A1C6-FFD069D2161B}" destId="{D541260C-B280-4A49-BD28-70D7CFD00285}" srcOrd="1" destOrd="0" parTransId="{E25945FF-FCD5-4453-BB64-D237F9BEC392}" sibTransId="{45F397E0-A87C-4486-A7EB-D0B596D84F97}"/>
    <dgm:cxn modelId="{8EF9DE53-C1D5-433C-A51C-6CE764E50E30}" srcId="{6C18C8A6-4923-409F-B7A8-EE1D3E166F68}" destId="{5B83D683-BE0F-4271-A1C6-FFD069D2161B}" srcOrd="1" destOrd="0" parTransId="{AF7F5BBC-A460-47C9-9611-187B78C0315F}" sibTransId="{1E580BC6-0C0B-4057-B670-285FA4A8193F}"/>
    <dgm:cxn modelId="{24EE4551-01F4-4EF6-843C-114D2C213CDB}" type="presOf" srcId="{E04F1DFC-B3FC-4666-B572-85BF554499CF}" destId="{8C4FF72C-74FB-45AF-AFF0-9095A15C38B7}" srcOrd="0" destOrd="0" presId="urn:microsoft.com/office/officeart/2008/layout/HalfCircleOrganizationChart"/>
    <dgm:cxn modelId="{08D867EE-EC9A-4386-8C79-B28A57A9A19A}" type="presOf" srcId="{783D974F-2BD6-48D5-9EBD-AD450B7526A5}" destId="{FB0A9F1F-9664-4E60-89E9-A5B84C49FF9A}" srcOrd="0" destOrd="0" presId="urn:microsoft.com/office/officeart/2008/layout/HalfCircleOrganizationChart"/>
    <dgm:cxn modelId="{C765A08B-0608-4E25-8775-E33F1EA76878}" type="presOf" srcId="{EACA94F3-CC62-4586-948F-1829AFA1BF87}" destId="{158447D7-9F42-4BCF-B94C-274C2A23AFCD}" srcOrd="1" destOrd="0" presId="urn:microsoft.com/office/officeart/2008/layout/HalfCircleOrganizationChart"/>
    <dgm:cxn modelId="{F6ADD1CC-F9B9-4567-85D9-191006A2366D}" type="presOf" srcId="{160A2EEA-B105-4609-817E-D2ABEA5FA14E}" destId="{67FBD44E-8D0F-4A35-9F02-B147CA37F30D}" srcOrd="1" destOrd="0" presId="urn:microsoft.com/office/officeart/2008/layout/HalfCircleOrganizationChart"/>
    <dgm:cxn modelId="{8D71573B-6444-4332-8604-9117DBC18F31}" type="presOf" srcId="{E25945FF-FCD5-4453-BB64-D237F9BEC392}" destId="{7C63AF4C-F7B4-4841-AA9F-5C44B24E9EBC}" srcOrd="0" destOrd="0" presId="urn:microsoft.com/office/officeart/2008/layout/HalfCircleOrganizationChart"/>
    <dgm:cxn modelId="{C4DC501F-4D6D-484D-8A85-9E7AA165DAF3}" type="presOf" srcId="{D541260C-B280-4A49-BD28-70D7CFD00285}" destId="{60AAD1AD-E57D-45B3-BBD8-F6BA4D792614}" srcOrd="0" destOrd="0" presId="urn:microsoft.com/office/officeart/2008/layout/HalfCircleOrganizationChart"/>
    <dgm:cxn modelId="{5420EBDF-FEBA-4048-9AAC-EFDAEACAE8E9}" type="presOf" srcId="{BD7C70CE-F886-4804-B327-7344FABD6538}" destId="{E3048FC8-949C-4AE0-840F-FB7680AF057D}" srcOrd="1" destOrd="0" presId="urn:microsoft.com/office/officeart/2008/layout/HalfCircleOrganizationChart"/>
    <dgm:cxn modelId="{ACCFFEC8-5822-47CF-9435-8EA111A379EC}" srcId="{6C18C8A6-4923-409F-B7A8-EE1D3E166F68}" destId="{C36BDDD9-8B21-4291-BBC4-E8B183ADDB6E}" srcOrd="0" destOrd="0" parTransId="{E04F1DFC-B3FC-4666-B572-85BF554499CF}" sibTransId="{6CBF2D04-6E74-42FC-83EC-2B8DBC9046E3}"/>
    <dgm:cxn modelId="{97090106-20D6-4AE6-A423-DC3E20D5E4F7}" type="presOf" srcId="{D865A13C-7FCD-4318-82C2-B7378BA8DA48}" destId="{D4C0A751-0D48-44FD-A024-E9A6193D763A}" srcOrd="0" destOrd="0" presId="urn:microsoft.com/office/officeart/2008/layout/HalfCircleOrganizationChart"/>
    <dgm:cxn modelId="{8D84EA7C-9171-4FA1-A8B3-F77260A5F2D9}" type="presOf" srcId="{864E680A-30A0-4255-897E-8F19F99DBA4C}" destId="{6D47538D-810F-45AE-BC02-B8497EE84099}" srcOrd="1" destOrd="0" presId="urn:microsoft.com/office/officeart/2008/layout/HalfCircleOrganizationChart"/>
    <dgm:cxn modelId="{632271B0-F4F8-42B3-965C-780672CF1041}" type="presOf" srcId="{3FA1C65C-DEE1-4FA5-A3BC-65B1C8E6CB98}" destId="{D1488AA4-00EA-443E-876A-95F0C617241B}" srcOrd="0" destOrd="0" presId="urn:microsoft.com/office/officeart/2008/layout/HalfCircleOrganizationChart"/>
    <dgm:cxn modelId="{9697AE86-E0F5-424B-8D8C-D2382DE6F110}" type="presOf" srcId="{783D974F-2BD6-48D5-9EBD-AD450B7526A5}" destId="{492D5966-84FC-478F-9F02-2D00DF59ECAC}" srcOrd="1" destOrd="0" presId="urn:microsoft.com/office/officeart/2008/layout/HalfCircleOrganizationChart"/>
    <dgm:cxn modelId="{F1AD17A9-19A7-4C44-A18F-088461338C22}" type="presOf" srcId="{D865A13C-7FCD-4318-82C2-B7378BA8DA48}" destId="{F5E4AED5-ACA3-48EC-A8FE-D714F7C74873}" srcOrd="1" destOrd="0" presId="urn:microsoft.com/office/officeart/2008/layout/HalfCircleOrganizationChart"/>
    <dgm:cxn modelId="{21779140-8DFC-4F6C-B7A1-F0BDB100B7D3}" type="presOf" srcId="{8C927865-F04E-44F1-8E78-5E5A0C7C2C25}" destId="{4D54D981-76F9-4CD3-9DA2-7FBF2F92AF25}" srcOrd="0" destOrd="0" presId="urn:microsoft.com/office/officeart/2008/layout/HalfCircleOrganizationChart"/>
    <dgm:cxn modelId="{514492BF-8533-4CF2-A26E-D2CDCD906FB6}" type="presOf" srcId="{F32AEA70-3C4A-4DA0-96E7-C0D2020FFB49}" destId="{373B5F4B-E570-49A7-9DB3-A89085C86F20}" srcOrd="0" destOrd="0" presId="urn:microsoft.com/office/officeart/2008/layout/HalfCircleOrganizationChart"/>
    <dgm:cxn modelId="{317AE757-6A80-44A4-B670-E82808533569}" type="presOf" srcId="{A2F99026-9DBB-41F7-BC5B-F714B0DD4520}" destId="{C8773B19-5C5A-44C8-8C2D-568522D7A59B}" srcOrd="0" destOrd="0" presId="urn:microsoft.com/office/officeart/2008/layout/HalfCircleOrganizationChart"/>
    <dgm:cxn modelId="{5F82D9B9-E673-4DF3-9665-2C2C398947BA}" type="presOf" srcId="{CB9A6C2C-F20B-44C9-A517-0C3DED3094CB}" destId="{F29E1543-24D7-483C-882A-E2E9C926E565}" srcOrd="0" destOrd="0" presId="urn:microsoft.com/office/officeart/2008/layout/HalfCircleOrganizationChart"/>
    <dgm:cxn modelId="{7FB3D5C4-5C92-4B7D-9D15-CF0830CB57B1}" type="presOf" srcId="{C36BDDD9-8B21-4291-BBC4-E8B183ADDB6E}" destId="{64925EC8-6828-4103-8923-CBA1D4A9540E}" srcOrd="1" destOrd="0" presId="urn:microsoft.com/office/officeart/2008/layout/HalfCircleOrganizationChart"/>
    <dgm:cxn modelId="{0C574D40-D889-459C-813F-BB8C9B0C05D4}" type="presOf" srcId="{F27F45DD-24D2-4E49-A2D4-0223E6679661}" destId="{34F80439-FA4B-48F4-9F2D-9B74CE36EB6B}" srcOrd="0" destOrd="0" presId="urn:microsoft.com/office/officeart/2008/layout/HalfCircleOrganizationChart"/>
    <dgm:cxn modelId="{CD860486-D78A-46BB-B98C-2D1CBDD8FE9D}" type="presOf" srcId="{D541260C-B280-4A49-BD28-70D7CFD00285}" destId="{5BEBE184-16A0-4560-B83D-16DE77E8B47B}" srcOrd="1" destOrd="0" presId="urn:microsoft.com/office/officeart/2008/layout/HalfCircleOrganizationChart"/>
    <dgm:cxn modelId="{8976E771-E6C4-4276-B844-A3077E816126}" type="presOf" srcId="{C36BDDD9-8B21-4291-BBC4-E8B183ADDB6E}" destId="{CCE10A35-6B82-4E12-B1D5-28917E391569}" srcOrd="0" destOrd="0" presId="urn:microsoft.com/office/officeart/2008/layout/HalfCircleOrganizationChart"/>
    <dgm:cxn modelId="{14C60F9D-5ECB-47F9-A49E-E5AEBA8395E4}" type="presOf" srcId="{C7FA3A06-9670-4365-B2B4-50D5C5F7DA3B}" destId="{6747F214-CE20-4977-984B-C149E5D969D8}" srcOrd="0" destOrd="0" presId="urn:microsoft.com/office/officeart/2008/layout/HalfCircleOrganizationChart"/>
    <dgm:cxn modelId="{B5783D46-5B77-4562-8C1C-AE8AD53DCB8D}" srcId="{6C18C8A6-4923-409F-B7A8-EE1D3E166F68}" destId="{160A2EEA-B105-4609-817E-D2ABEA5FA14E}" srcOrd="2" destOrd="0" parTransId="{8C927865-F04E-44F1-8E78-5E5A0C7C2C25}" sibTransId="{4EE93FBF-0D07-4D0B-AE97-C7E828DA14F8}"/>
    <dgm:cxn modelId="{3A8F4E35-7B47-4293-B325-CABF81689243}" srcId="{CDA3D73B-C36C-41BD-B17A-CE62CB09FE99}" destId="{783D974F-2BD6-48D5-9EBD-AD450B7526A5}" srcOrd="1" destOrd="0" parTransId="{F32AEA70-3C4A-4DA0-96E7-C0D2020FFB49}" sibTransId="{6542F501-AB68-4E40-973A-CF89112CA471}"/>
    <dgm:cxn modelId="{6C751608-2DD7-4AE1-8D51-2E45D69D287E}" type="presOf" srcId="{AF7F5BBC-A460-47C9-9611-187B78C0315F}" destId="{EECEF5BE-9928-4D1F-874E-4F335E7B9FA6}" srcOrd="0" destOrd="0" presId="urn:microsoft.com/office/officeart/2008/layout/HalfCircleOrganizationChart"/>
    <dgm:cxn modelId="{8C93B54D-AF7C-4831-B404-632C27114295}" type="presOf" srcId="{ED440E80-3EDD-45BD-8F26-B90FCD1C9369}" destId="{E4277628-21E8-4E97-914C-F492637DD0D0}" srcOrd="0" destOrd="0" presId="urn:microsoft.com/office/officeart/2008/layout/HalfCircleOrganizationChart"/>
    <dgm:cxn modelId="{477BCD8C-EDCE-49B5-8595-378643C4B9F3}" srcId="{8B9BA842-EAB2-47FC-8F3A-4EA42B018064}" destId="{864E680A-30A0-4255-897E-8F19F99DBA4C}" srcOrd="1" destOrd="0" parTransId="{EAAB0069-8728-4F5B-BE18-2CCFCBB187D4}" sibTransId="{432A6EFB-C306-479B-B51E-4BF74CF14C55}"/>
    <dgm:cxn modelId="{CD8701D2-987A-4151-9F0F-494AC900ACA0}" type="presOf" srcId="{6C18C8A6-4923-409F-B7A8-EE1D3E166F68}" destId="{4F9E7AAE-31E1-45A6-A9FD-5A8C1F1591D3}" srcOrd="0" destOrd="0" presId="urn:microsoft.com/office/officeart/2008/layout/HalfCircleOrganizationChart"/>
    <dgm:cxn modelId="{17C3EF1A-D6B3-4B56-B7D1-6F6DE6BE5086}" srcId="{5B83D683-BE0F-4271-A1C6-FFD069D2161B}" destId="{CA48C621-C1B8-478E-A122-F41BAE837A1F}" srcOrd="0" destOrd="0" parTransId="{C7FA3A06-9670-4365-B2B4-50D5C5F7DA3B}" sibTransId="{205F970A-709A-4BFF-9ED1-8C58628F06F0}"/>
    <dgm:cxn modelId="{AB9C109D-0E6E-4B83-BBE5-E827C7F41D21}" srcId="{8B9BA842-EAB2-47FC-8F3A-4EA42B018064}" destId="{501CA2AA-61B1-40CA-9B4F-A2694F8C47A9}" srcOrd="0" destOrd="0" parTransId="{A2F99026-9DBB-41F7-BC5B-F714B0DD4520}" sibTransId="{61396462-45D1-41A8-A1FD-C572B6B02667}"/>
    <dgm:cxn modelId="{F2B96B11-0132-45DA-9FF3-010512EBB325}" type="presOf" srcId="{501CA2AA-61B1-40CA-9B4F-A2694F8C47A9}" destId="{60B84812-7759-4F09-B6F7-7D7F35B33F92}" srcOrd="1" destOrd="0" presId="urn:microsoft.com/office/officeart/2008/layout/HalfCircleOrganizationChart"/>
    <dgm:cxn modelId="{0CF1D919-87B0-40BD-8FB2-276B5771CCBD}" type="presParOf" srcId="{D1488AA4-00EA-443E-876A-95F0C617241B}" destId="{D21072DE-F41B-486C-AA6C-A1480007744C}" srcOrd="0" destOrd="0" presId="urn:microsoft.com/office/officeart/2008/layout/HalfCircleOrganizationChart"/>
    <dgm:cxn modelId="{00710C98-7CFA-4E1A-91AE-415DC926CD29}" type="presParOf" srcId="{D21072DE-F41B-486C-AA6C-A1480007744C}" destId="{F3CB80CE-7FA9-4B26-8F91-5FF89AD450DD}" srcOrd="0" destOrd="0" presId="urn:microsoft.com/office/officeart/2008/layout/HalfCircleOrganizationChart"/>
    <dgm:cxn modelId="{710881EC-C521-4C02-B7CA-D6021C055BA3}" type="presParOf" srcId="{F3CB80CE-7FA9-4B26-8F91-5FF89AD450DD}" destId="{4F9E7AAE-31E1-45A6-A9FD-5A8C1F1591D3}" srcOrd="0" destOrd="0" presId="urn:microsoft.com/office/officeart/2008/layout/HalfCircleOrganizationChart"/>
    <dgm:cxn modelId="{9C38DEA7-4627-4B00-ABBA-DE7259083F84}" type="presParOf" srcId="{F3CB80CE-7FA9-4B26-8F91-5FF89AD450DD}" destId="{9E7354F0-734E-4EA2-9541-32947DB7D723}" srcOrd="1" destOrd="0" presId="urn:microsoft.com/office/officeart/2008/layout/HalfCircleOrganizationChart"/>
    <dgm:cxn modelId="{12A62DF2-07BF-458F-8608-6FFE9F3D4B30}" type="presParOf" srcId="{F3CB80CE-7FA9-4B26-8F91-5FF89AD450DD}" destId="{FDCD6FB5-C973-40FA-AB48-3666B7E16B7F}" srcOrd="2" destOrd="0" presId="urn:microsoft.com/office/officeart/2008/layout/HalfCircleOrganizationChart"/>
    <dgm:cxn modelId="{FC80A385-D1DA-4229-A00D-ADE10BDCCE34}" type="presParOf" srcId="{F3CB80CE-7FA9-4B26-8F91-5FF89AD450DD}" destId="{19A6DF6B-ED52-4F31-9D84-33C68F9766EC}" srcOrd="3" destOrd="0" presId="urn:microsoft.com/office/officeart/2008/layout/HalfCircleOrganizationChart"/>
    <dgm:cxn modelId="{38032F8C-359E-4C20-9A4D-427E5586F4C9}" type="presParOf" srcId="{D21072DE-F41B-486C-AA6C-A1480007744C}" destId="{9F3F150C-8662-40A2-A133-CC6B64970727}" srcOrd="1" destOrd="0" presId="urn:microsoft.com/office/officeart/2008/layout/HalfCircleOrganizationChart"/>
    <dgm:cxn modelId="{71E0150D-E0D6-40E6-A491-34546FBDF7C7}" type="presParOf" srcId="{9F3F150C-8662-40A2-A133-CC6B64970727}" destId="{8C4FF72C-74FB-45AF-AFF0-9095A15C38B7}" srcOrd="0" destOrd="0" presId="urn:microsoft.com/office/officeart/2008/layout/HalfCircleOrganizationChart"/>
    <dgm:cxn modelId="{4B100922-7064-4B5F-9A99-CB9894A329F4}" type="presParOf" srcId="{9F3F150C-8662-40A2-A133-CC6B64970727}" destId="{3DC84C31-8674-43B8-B77A-040B96962965}" srcOrd="1" destOrd="0" presId="urn:microsoft.com/office/officeart/2008/layout/HalfCircleOrganizationChart"/>
    <dgm:cxn modelId="{745ABFCA-FF9E-46E1-B8A4-E4C8C922F0D7}" type="presParOf" srcId="{3DC84C31-8674-43B8-B77A-040B96962965}" destId="{E2B076E1-0355-41AA-AB44-196185BEF73C}" srcOrd="0" destOrd="0" presId="urn:microsoft.com/office/officeart/2008/layout/HalfCircleOrganizationChart"/>
    <dgm:cxn modelId="{59DDE31D-0A11-4971-A1CD-016BEEE4FF79}" type="presParOf" srcId="{E2B076E1-0355-41AA-AB44-196185BEF73C}" destId="{CCE10A35-6B82-4E12-B1D5-28917E391569}" srcOrd="0" destOrd="0" presId="urn:microsoft.com/office/officeart/2008/layout/HalfCircleOrganizationChart"/>
    <dgm:cxn modelId="{E9FF302D-038C-40DB-A70A-91ABAC034E0D}" type="presParOf" srcId="{E2B076E1-0355-41AA-AB44-196185BEF73C}" destId="{F5F593D2-77C1-473C-B5DA-8B64DC03BE63}" srcOrd="1" destOrd="0" presId="urn:microsoft.com/office/officeart/2008/layout/HalfCircleOrganizationChart"/>
    <dgm:cxn modelId="{AC4E69B3-33EE-4558-9A80-A0CE9BAA44D6}" type="presParOf" srcId="{E2B076E1-0355-41AA-AB44-196185BEF73C}" destId="{7159001E-FF82-43BD-A608-3D4AFE3E24FD}" srcOrd="2" destOrd="0" presId="urn:microsoft.com/office/officeart/2008/layout/HalfCircleOrganizationChart"/>
    <dgm:cxn modelId="{39187054-3E12-49B3-A24C-686A7B9A2C93}" type="presParOf" srcId="{E2B076E1-0355-41AA-AB44-196185BEF73C}" destId="{64925EC8-6828-4103-8923-CBA1D4A9540E}" srcOrd="3" destOrd="0" presId="urn:microsoft.com/office/officeart/2008/layout/HalfCircleOrganizationChart"/>
    <dgm:cxn modelId="{F620BEE5-8D11-4E15-B41A-EEBD19732B95}" type="presParOf" srcId="{3DC84C31-8674-43B8-B77A-040B96962965}" destId="{BA950033-778C-493D-82A8-36B6BA820283}" srcOrd="1" destOrd="0" presId="urn:microsoft.com/office/officeart/2008/layout/HalfCircleOrganizationChart"/>
    <dgm:cxn modelId="{F6C9D9A3-8E52-414F-AD23-9C69E6477402}" type="presParOf" srcId="{BA950033-778C-493D-82A8-36B6BA820283}" destId="{A56D7509-9B44-4D59-BE0E-063553973B6F}" srcOrd="0" destOrd="0" presId="urn:microsoft.com/office/officeart/2008/layout/HalfCircleOrganizationChart"/>
    <dgm:cxn modelId="{C0E09D19-3E59-4A10-8A9C-50B000A35A7F}" type="presParOf" srcId="{BA950033-778C-493D-82A8-36B6BA820283}" destId="{8B6C53D8-9132-4AAF-AF6C-E13BA96F6649}" srcOrd="1" destOrd="0" presId="urn:microsoft.com/office/officeart/2008/layout/HalfCircleOrganizationChart"/>
    <dgm:cxn modelId="{5D9CDAB2-580C-4E15-B9B2-3ADF0EBC6F04}" type="presParOf" srcId="{8B6C53D8-9132-4AAF-AF6C-E13BA96F6649}" destId="{06D5563A-AA4E-4CE9-BEFB-F016466A444A}" srcOrd="0" destOrd="0" presId="urn:microsoft.com/office/officeart/2008/layout/HalfCircleOrganizationChart"/>
    <dgm:cxn modelId="{0ED39A21-A63B-43D3-A0D3-98109E4CA84D}" type="presParOf" srcId="{06D5563A-AA4E-4CE9-BEFB-F016466A444A}" destId="{86EE7CA4-8964-4BD8-A6AE-D1FF9CA524CB}" srcOrd="0" destOrd="0" presId="urn:microsoft.com/office/officeart/2008/layout/HalfCircleOrganizationChart"/>
    <dgm:cxn modelId="{876D28A6-C45E-49ED-A705-7E01CED3F7C6}" type="presParOf" srcId="{06D5563A-AA4E-4CE9-BEFB-F016466A444A}" destId="{9702EB6C-E879-48BA-A3D5-1C6F61B7B8DD}" srcOrd="1" destOrd="0" presId="urn:microsoft.com/office/officeart/2008/layout/HalfCircleOrganizationChart"/>
    <dgm:cxn modelId="{8A8B7DF1-1BE0-44C4-A4AD-DD82660B363A}" type="presParOf" srcId="{06D5563A-AA4E-4CE9-BEFB-F016466A444A}" destId="{4F45E625-A469-4A79-8F24-B2D2055B9F8A}" srcOrd="2" destOrd="0" presId="urn:microsoft.com/office/officeart/2008/layout/HalfCircleOrganizationChart"/>
    <dgm:cxn modelId="{BCA56228-0BFC-4863-8DC3-CF5743A3DB0A}" type="presParOf" srcId="{06D5563A-AA4E-4CE9-BEFB-F016466A444A}" destId="{930F02B3-366E-435B-A85B-FA481012F8DC}" srcOrd="3" destOrd="0" presId="urn:microsoft.com/office/officeart/2008/layout/HalfCircleOrganizationChart"/>
    <dgm:cxn modelId="{36F572F1-70D7-404F-8482-9AD47D51933C}" type="presParOf" srcId="{8B6C53D8-9132-4AAF-AF6C-E13BA96F6649}" destId="{1A04C680-D6D0-45F1-AE31-1EF1DC7EADD7}" srcOrd="1" destOrd="0" presId="urn:microsoft.com/office/officeart/2008/layout/HalfCircleOrganizationChart"/>
    <dgm:cxn modelId="{E1B11F40-3B28-4F80-A9B7-7C838A90D9FD}" type="presParOf" srcId="{1A04C680-D6D0-45F1-AE31-1EF1DC7EADD7}" destId="{C8773B19-5C5A-44C8-8C2D-568522D7A59B}" srcOrd="0" destOrd="0" presId="urn:microsoft.com/office/officeart/2008/layout/HalfCircleOrganizationChart"/>
    <dgm:cxn modelId="{28A5B678-0F54-4099-9F29-0C18EF1D870D}" type="presParOf" srcId="{1A04C680-D6D0-45F1-AE31-1EF1DC7EADD7}" destId="{58050950-556B-4D23-A8AF-E0C6153BD53A}" srcOrd="1" destOrd="0" presId="urn:microsoft.com/office/officeart/2008/layout/HalfCircleOrganizationChart"/>
    <dgm:cxn modelId="{12D18B5A-CF2E-4768-B9FF-64D0C8BC4A13}" type="presParOf" srcId="{58050950-556B-4D23-A8AF-E0C6153BD53A}" destId="{F4CE0E8B-E221-410B-B86A-220EC1AEA392}" srcOrd="0" destOrd="0" presId="urn:microsoft.com/office/officeart/2008/layout/HalfCircleOrganizationChart"/>
    <dgm:cxn modelId="{CCD552DA-E426-4F19-86DB-EFBED9228293}" type="presParOf" srcId="{F4CE0E8B-E221-410B-B86A-220EC1AEA392}" destId="{15F45E76-9500-4C06-81D2-DE3E8099F95F}" srcOrd="0" destOrd="0" presId="urn:microsoft.com/office/officeart/2008/layout/HalfCircleOrganizationChart"/>
    <dgm:cxn modelId="{8BCE6DBB-F32F-4DE6-808A-DB9643E7AF3D}" type="presParOf" srcId="{F4CE0E8B-E221-410B-B86A-220EC1AEA392}" destId="{C40791C3-14F5-4368-B27A-A23C57890CF0}" srcOrd="1" destOrd="0" presId="urn:microsoft.com/office/officeart/2008/layout/HalfCircleOrganizationChart"/>
    <dgm:cxn modelId="{9762457F-0E9B-4A2E-A7BE-206FEE232C63}" type="presParOf" srcId="{F4CE0E8B-E221-410B-B86A-220EC1AEA392}" destId="{B99F99BA-576C-40B9-BF77-63F577020463}" srcOrd="2" destOrd="0" presId="urn:microsoft.com/office/officeart/2008/layout/HalfCircleOrganizationChart"/>
    <dgm:cxn modelId="{3A5939C7-9433-4946-8AF7-3A1E9F1EDB5F}" type="presParOf" srcId="{F4CE0E8B-E221-410B-B86A-220EC1AEA392}" destId="{60B84812-7759-4F09-B6F7-7D7F35B33F92}" srcOrd="3" destOrd="0" presId="urn:microsoft.com/office/officeart/2008/layout/HalfCircleOrganizationChart"/>
    <dgm:cxn modelId="{95FB680E-C6F6-4A1F-BD1B-EE4F09DABD9F}" type="presParOf" srcId="{58050950-556B-4D23-A8AF-E0C6153BD53A}" destId="{D83343CE-EF5D-4C70-A385-7AD8D694DDA2}" srcOrd="1" destOrd="0" presId="urn:microsoft.com/office/officeart/2008/layout/HalfCircleOrganizationChart"/>
    <dgm:cxn modelId="{696644D4-3B5A-4ABC-8C37-2ED445C25DE0}" type="presParOf" srcId="{58050950-556B-4D23-A8AF-E0C6153BD53A}" destId="{327599B7-75CC-4C79-BA8A-333AB5EA116D}" srcOrd="2" destOrd="0" presId="urn:microsoft.com/office/officeart/2008/layout/HalfCircleOrganizationChart"/>
    <dgm:cxn modelId="{4B17AA91-C7D1-4B5A-B0DB-60A585A2A095}" type="presParOf" srcId="{1A04C680-D6D0-45F1-AE31-1EF1DC7EADD7}" destId="{46A4B80A-E95A-44F9-8DA3-D2B44F230726}" srcOrd="2" destOrd="0" presId="urn:microsoft.com/office/officeart/2008/layout/HalfCircleOrganizationChart"/>
    <dgm:cxn modelId="{E8DCE03E-8A2F-43C5-B275-7491B34EEF48}" type="presParOf" srcId="{1A04C680-D6D0-45F1-AE31-1EF1DC7EADD7}" destId="{5DA552AA-8F5F-47E8-BC54-047910374DED}" srcOrd="3" destOrd="0" presId="urn:microsoft.com/office/officeart/2008/layout/HalfCircleOrganizationChart"/>
    <dgm:cxn modelId="{A8E9F486-6CC2-458E-B8FF-68ABDFCC1853}" type="presParOf" srcId="{5DA552AA-8F5F-47E8-BC54-047910374DED}" destId="{B3F4B1EA-517E-4257-8C7F-B610066D1AF6}" srcOrd="0" destOrd="0" presId="urn:microsoft.com/office/officeart/2008/layout/HalfCircleOrganizationChart"/>
    <dgm:cxn modelId="{8DB9AB9D-CE8F-46DF-98B9-992C304FD3AA}" type="presParOf" srcId="{B3F4B1EA-517E-4257-8C7F-B610066D1AF6}" destId="{56B52026-541B-4778-9544-E71E8C914FEB}" srcOrd="0" destOrd="0" presId="urn:microsoft.com/office/officeart/2008/layout/HalfCircleOrganizationChart"/>
    <dgm:cxn modelId="{C13D5054-36AA-4209-B6A6-8B097BBF7FE1}" type="presParOf" srcId="{B3F4B1EA-517E-4257-8C7F-B610066D1AF6}" destId="{716CBC51-CBBC-4A4D-8160-374F8FF95107}" srcOrd="1" destOrd="0" presId="urn:microsoft.com/office/officeart/2008/layout/HalfCircleOrganizationChart"/>
    <dgm:cxn modelId="{E9FD6BAD-F672-47A5-A1B9-14C374220F70}" type="presParOf" srcId="{B3F4B1EA-517E-4257-8C7F-B610066D1AF6}" destId="{586B93CD-FC90-44A3-A79C-2DA6314863DA}" srcOrd="2" destOrd="0" presId="urn:microsoft.com/office/officeart/2008/layout/HalfCircleOrganizationChart"/>
    <dgm:cxn modelId="{228363A4-4F8B-4A88-8DB2-67FDC39B9F44}" type="presParOf" srcId="{B3F4B1EA-517E-4257-8C7F-B610066D1AF6}" destId="{6D47538D-810F-45AE-BC02-B8497EE84099}" srcOrd="3" destOrd="0" presId="urn:microsoft.com/office/officeart/2008/layout/HalfCircleOrganizationChart"/>
    <dgm:cxn modelId="{93322A9F-8B95-484E-AF70-F0E56BE1A63F}" type="presParOf" srcId="{5DA552AA-8F5F-47E8-BC54-047910374DED}" destId="{CB5095CD-20D4-4DC1-AB14-BD1A49F1A6A9}" srcOrd="1" destOrd="0" presId="urn:microsoft.com/office/officeart/2008/layout/HalfCircleOrganizationChart"/>
    <dgm:cxn modelId="{AD88274C-DDD4-4BBD-AACF-FDA7A7B660A5}" type="presParOf" srcId="{5DA552AA-8F5F-47E8-BC54-047910374DED}" destId="{AC45468E-5452-4FFF-80CB-AEDDDF087C91}" srcOrd="2" destOrd="0" presId="urn:microsoft.com/office/officeart/2008/layout/HalfCircleOrganizationChart"/>
    <dgm:cxn modelId="{F4DC20A2-74FA-4BAD-ABB7-F71A93D0B867}" type="presParOf" srcId="{8B6C53D8-9132-4AAF-AF6C-E13BA96F6649}" destId="{ACA93D05-8DB8-4F1F-9399-811624D6E250}" srcOrd="2" destOrd="0" presId="urn:microsoft.com/office/officeart/2008/layout/HalfCircleOrganizationChart"/>
    <dgm:cxn modelId="{0C569BE3-07D8-4EBA-9C1B-B6AAB446579F}" type="presParOf" srcId="{BA950033-778C-493D-82A8-36B6BA820283}" destId="{34F80439-FA4B-48F4-9F2D-9B74CE36EB6B}" srcOrd="2" destOrd="0" presId="urn:microsoft.com/office/officeart/2008/layout/HalfCircleOrganizationChart"/>
    <dgm:cxn modelId="{78D36E03-9D12-4B25-8569-0295C41B9231}" type="presParOf" srcId="{BA950033-778C-493D-82A8-36B6BA820283}" destId="{3B4F83C7-49F0-49C1-9058-17BCD8A52D4A}" srcOrd="3" destOrd="0" presId="urn:microsoft.com/office/officeart/2008/layout/HalfCircleOrganizationChart"/>
    <dgm:cxn modelId="{E0C6745B-C32C-434A-912C-45A9BDE2A04E}" type="presParOf" srcId="{3B4F83C7-49F0-49C1-9058-17BCD8A52D4A}" destId="{5AD17B1D-8702-4190-9A8B-A7FC2F3898B6}" srcOrd="0" destOrd="0" presId="urn:microsoft.com/office/officeart/2008/layout/HalfCircleOrganizationChart"/>
    <dgm:cxn modelId="{82A8148F-03DD-4D97-8BF2-E8D260170996}" type="presParOf" srcId="{5AD17B1D-8702-4190-9A8B-A7FC2F3898B6}" destId="{506F2545-8B6A-4C6A-BD01-1696212CE02D}" srcOrd="0" destOrd="0" presId="urn:microsoft.com/office/officeart/2008/layout/HalfCircleOrganizationChart"/>
    <dgm:cxn modelId="{05CA7044-0EBB-4739-9F47-E69BB0277E6A}" type="presParOf" srcId="{5AD17B1D-8702-4190-9A8B-A7FC2F3898B6}" destId="{484417E5-96BB-4726-A2F7-1EC6347C5B16}" srcOrd="1" destOrd="0" presId="urn:microsoft.com/office/officeart/2008/layout/HalfCircleOrganizationChart"/>
    <dgm:cxn modelId="{15FBF40B-5F91-4E34-B95B-FC44984B8A96}" type="presParOf" srcId="{5AD17B1D-8702-4190-9A8B-A7FC2F3898B6}" destId="{BDD5993E-FAD5-4D9E-A266-3BF9A07FC247}" srcOrd="2" destOrd="0" presId="urn:microsoft.com/office/officeart/2008/layout/HalfCircleOrganizationChart"/>
    <dgm:cxn modelId="{8FDE7FD3-25AB-470E-B73B-20E783A53AE9}" type="presParOf" srcId="{5AD17B1D-8702-4190-9A8B-A7FC2F3898B6}" destId="{FA1F8206-9A8C-43A1-A79D-7A30342BC6DD}" srcOrd="3" destOrd="0" presId="urn:microsoft.com/office/officeart/2008/layout/HalfCircleOrganizationChart"/>
    <dgm:cxn modelId="{80734DBD-3B40-447C-966F-104B7B67C184}" type="presParOf" srcId="{3B4F83C7-49F0-49C1-9058-17BCD8A52D4A}" destId="{F6CEFAA2-B7E2-49EE-B375-1F946C60B9F4}" srcOrd="1" destOrd="0" presId="urn:microsoft.com/office/officeart/2008/layout/HalfCircleOrganizationChart"/>
    <dgm:cxn modelId="{B2DD8159-BC92-4563-9CD3-595B70E2CB4C}" type="presParOf" srcId="{F6CEFAA2-B7E2-49EE-B375-1F946C60B9F4}" destId="{047811E6-B3B2-45F2-A71C-2E9A793EB469}" srcOrd="0" destOrd="0" presId="urn:microsoft.com/office/officeart/2008/layout/HalfCircleOrganizationChart"/>
    <dgm:cxn modelId="{DB03EE01-FBCD-4BCA-B554-241AD2CA694F}" type="presParOf" srcId="{F6CEFAA2-B7E2-49EE-B375-1F946C60B9F4}" destId="{CE20012A-2894-49C5-9E5D-606BB14F14D2}" srcOrd="1" destOrd="0" presId="urn:microsoft.com/office/officeart/2008/layout/HalfCircleOrganizationChart"/>
    <dgm:cxn modelId="{3F15645B-E229-4E34-A7D9-4FA4DB9DF21A}" type="presParOf" srcId="{CE20012A-2894-49C5-9E5D-606BB14F14D2}" destId="{0BA7A7E4-40FB-4BC3-8E72-DC1966EE2603}" srcOrd="0" destOrd="0" presId="urn:microsoft.com/office/officeart/2008/layout/HalfCircleOrganizationChart"/>
    <dgm:cxn modelId="{42F6D14E-8DC6-4BC2-908F-59368DF84374}" type="presParOf" srcId="{0BA7A7E4-40FB-4BC3-8E72-DC1966EE2603}" destId="{27F133E8-662F-44B6-A4CB-B1D769DB9472}" srcOrd="0" destOrd="0" presId="urn:microsoft.com/office/officeart/2008/layout/HalfCircleOrganizationChart"/>
    <dgm:cxn modelId="{18937E15-7C1D-4119-859F-97A42918928E}" type="presParOf" srcId="{0BA7A7E4-40FB-4BC3-8E72-DC1966EE2603}" destId="{A1CC9D0C-59C5-4E90-AC53-987A6E9604FC}" srcOrd="1" destOrd="0" presId="urn:microsoft.com/office/officeart/2008/layout/HalfCircleOrganizationChart"/>
    <dgm:cxn modelId="{B5847B34-956E-4BA2-989C-C727CB0F2BFF}" type="presParOf" srcId="{0BA7A7E4-40FB-4BC3-8E72-DC1966EE2603}" destId="{47A33FE3-7955-47F0-8DFC-FE0286C61C6A}" srcOrd="2" destOrd="0" presId="urn:microsoft.com/office/officeart/2008/layout/HalfCircleOrganizationChart"/>
    <dgm:cxn modelId="{7479F29D-6BE2-4E8E-B3FF-97C8DDA98340}" type="presParOf" srcId="{0BA7A7E4-40FB-4BC3-8E72-DC1966EE2603}" destId="{158447D7-9F42-4BCF-B94C-274C2A23AFCD}" srcOrd="3" destOrd="0" presId="urn:microsoft.com/office/officeart/2008/layout/HalfCircleOrganizationChart"/>
    <dgm:cxn modelId="{00320204-C1DE-48E0-AF62-9281D21582DB}" type="presParOf" srcId="{CE20012A-2894-49C5-9E5D-606BB14F14D2}" destId="{E182C7FC-62C8-4ADC-B118-D88356752C83}" srcOrd="1" destOrd="0" presId="urn:microsoft.com/office/officeart/2008/layout/HalfCircleOrganizationChart"/>
    <dgm:cxn modelId="{C825FB51-E42E-43CD-A6A0-F253C3428B1D}" type="presParOf" srcId="{CE20012A-2894-49C5-9E5D-606BB14F14D2}" destId="{663B9FEF-89E2-4D63-9CD3-6A3CCF92E7F4}" srcOrd="2" destOrd="0" presId="urn:microsoft.com/office/officeart/2008/layout/HalfCircleOrganizationChart"/>
    <dgm:cxn modelId="{6C6F31CF-2B16-4834-8CEA-E662E39BE218}" type="presParOf" srcId="{F6CEFAA2-B7E2-49EE-B375-1F946C60B9F4}" destId="{373B5F4B-E570-49A7-9DB3-A89085C86F20}" srcOrd="2" destOrd="0" presId="urn:microsoft.com/office/officeart/2008/layout/HalfCircleOrganizationChart"/>
    <dgm:cxn modelId="{321FEAC6-51D1-4174-8BF5-83B8D7C3F514}" type="presParOf" srcId="{F6CEFAA2-B7E2-49EE-B375-1F946C60B9F4}" destId="{9787395D-930E-4E27-9DED-5F0109C33BD7}" srcOrd="3" destOrd="0" presId="urn:microsoft.com/office/officeart/2008/layout/HalfCircleOrganizationChart"/>
    <dgm:cxn modelId="{C279D0D9-9866-4E00-BE16-1264A672243C}" type="presParOf" srcId="{9787395D-930E-4E27-9DED-5F0109C33BD7}" destId="{35F92498-10BF-4EE3-86CF-852B0E0DC838}" srcOrd="0" destOrd="0" presId="urn:microsoft.com/office/officeart/2008/layout/HalfCircleOrganizationChart"/>
    <dgm:cxn modelId="{2FE81C4B-86F8-48F9-91ED-295B77101D7B}" type="presParOf" srcId="{35F92498-10BF-4EE3-86CF-852B0E0DC838}" destId="{FB0A9F1F-9664-4E60-89E9-A5B84C49FF9A}" srcOrd="0" destOrd="0" presId="urn:microsoft.com/office/officeart/2008/layout/HalfCircleOrganizationChart"/>
    <dgm:cxn modelId="{9F3D5EBA-22B3-4DC5-90A2-3775F7BA2667}" type="presParOf" srcId="{35F92498-10BF-4EE3-86CF-852B0E0DC838}" destId="{A82EE7C6-6DC0-4011-9C6A-C758645413AB}" srcOrd="1" destOrd="0" presId="urn:microsoft.com/office/officeart/2008/layout/HalfCircleOrganizationChart"/>
    <dgm:cxn modelId="{EE908EF2-A052-4A99-BECC-C832BC56219E}" type="presParOf" srcId="{35F92498-10BF-4EE3-86CF-852B0E0DC838}" destId="{036ED59E-F556-4D6B-856A-2A132A49DACF}" srcOrd="2" destOrd="0" presId="urn:microsoft.com/office/officeart/2008/layout/HalfCircleOrganizationChart"/>
    <dgm:cxn modelId="{5376C3D7-04F5-4D32-919C-FD79326649F7}" type="presParOf" srcId="{35F92498-10BF-4EE3-86CF-852B0E0DC838}" destId="{492D5966-84FC-478F-9F02-2D00DF59ECAC}" srcOrd="3" destOrd="0" presId="urn:microsoft.com/office/officeart/2008/layout/HalfCircleOrganizationChart"/>
    <dgm:cxn modelId="{7FBAC079-BA09-4863-BFBC-87C9046D1AE3}" type="presParOf" srcId="{9787395D-930E-4E27-9DED-5F0109C33BD7}" destId="{F8D8A7FA-BE52-4EEA-B0BD-2D5B39E06C2E}" srcOrd="1" destOrd="0" presId="urn:microsoft.com/office/officeart/2008/layout/HalfCircleOrganizationChart"/>
    <dgm:cxn modelId="{E514D2BE-1DF6-4DB2-B0EB-156BB6889429}" type="presParOf" srcId="{9787395D-930E-4E27-9DED-5F0109C33BD7}" destId="{C17D8210-00BF-466E-AC0A-28486A767604}" srcOrd="2" destOrd="0" presId="urn:microsoft.com/office/officeart/2008/layout/HalfCircleOrganizationChart"/>
    <dgm:cxn modelId="{CBB92892-9D4F-4677-AB5A-24551F78D9A6}" type="presParOf" srcId="{3B4F83C7-49F0-49C1-9058-17BCD8A52D4A}" destId="{9DFB6C55-281F-48D1-9E43-EB3EF34C388B}" srcOrd="2" destOrd="0" presId="urn:microsoft.com/office/officeart/2008/layout/HalfCircleOrganizationChart"/>
    <dgm:cxn modelId="{FFEF562C-9D4E-4E97-AC8F-7C80042684CB}" type="presParOf" srcId="{3DC84C31-8674-43B8-B77A-040B96962965}" destId="{17EA6250-457B-4325-8BAD-FF05BED7918C}" srcOrd="2" destOrd="0" presId="urn:microsoft.com/office/officeart/2008/layout/HalfCircleOrganizationChart"/>
    <dgm:cxn modelId="{E7A807C7-0C6D-4FEA-B17E-1156A49BD865}" type="presParOf" srcId="{9F3F150C-8662-40A2-A133-CC6B64970727}" destId="{EECEF5BE-9928-4D1F-874E-4F335E7B9FA6}" srcOrd="2" destOrd="0" presId="urn:microsoft.com/office/officeart/2008/layout/HalfCircleOrganizationChart"/>
    <dgm:cxn modelId="{5821203C-769C-4817-B574-36601A84DF1D}" type="presParOf" srcId="{9F3F150C-8662-40A2-A133-CC6B64970727}" destId="{423E895F-C5D8-4001-8DA1-FD171511ED7F}" srcOrd="3" destOrd="0" presId="urn:microsoft.com/office/officeart/2008/layout/HalfCircleOrganizationChart"/>
    <dgm:cxn modelId="{88483B96-3BD7-4575-AF2B-85823443D727}" type="presParOf" srcId="{423E895F-C5D8-4001-8DA1-FD171511ED7F}" destId="{ED29A899-6B4A-4433-BAF1-EFB9A1115C5B}" srcOrd="0" destOrd="0" presId="urn:microsoft.com/office/officeart/2008/layout/HalfCircleOrganizationChart"/>
    <dgm:cxn modelId="{06C46880-D32B-4B05-BAFE-9F47883640B0}" type="presParOf" srcId="{ED29A899-6B4A-4433-BAF1-EFB9A1115C5B}" destId="{F499ABAF-4D44-4328-B967-5228373FA75C}" srcOrd="0" destOrd="0" presId="urn:microsoft.com/office/officeart/2008/layout/HalfCircleOrganizationChart"/>
    <dgm:cxn modelId="{7722EB20-EF57-48F9-8D38-6C663379F95B}" type="presParOf" srcId="{ED29A899-6B4A-4433-BAF1-EFB9A1115C5B}" destId="{30E09E41-1A5A-45ED-82ED-5608A73F475C}" srcOrd="1" destOrd="0" presId="urn:microsoft.com/office/officeart/2008/layout/HalfCircleOrganizationChart"/>
    <dgm:cxn modelId="{70767A99-158F-4375-AE2A-14169AECF9E8}" type="presParOf" srcId="{ED29A899-6B4A-4433-BAF1-EFB9A1115C5B}" destId="{C0DDA6FF-9B11-4907-8E28-62735A6A22B4}" srcOrd="2" destOrd="0" presId="urn:microsoft.com/office/officeart/2008/layout/HalfCircleOrganizationChart"/>
    <dgm:cxn modelId="{42D612C6-E4FA-4835-916E-CCC4FAE04CA1}" type="presParOf" srcId="{ED29A899-6B4A-4433-BAF1-EFB9A1115C5B}" destId="{314306DE-6130-4CF3-87DB-BF8D0A522F3E}" srcOrd="3" destOrd="0" presId="urn:microsoft.com/office/officeart/2008/layout/HalfCircleOrganizationChart"/>
    <dgm:cxn modelId="{AC6F5FF9-4311-4F4B-AFBE-9613BF75CE93}" type="presParOf" srcId="{423E895F-C5D8-4001-8DA1-FD171511ED7F}" destId="{6FB20D38-CB56-437D-9A73-24562D618B8D}" srcOrd="1" destOrd="0" presId="urn:microsoft.com/office/officeart/2008/layout/HalfCircleOrganizationChart"/>
    <dgm:cxn modelId="{492ECDE2-8942-4036-934A-B066EC5C9759}" type="presParOf" srcId="{6FB20D38-CB56-437D-9A73-24562D618B8D}" destId="{6747F214-CE20-4977-984B-C149E5D969D8}" srcOrd="0" destOrd="0" presId="urn:microsoft.com/office/officeart/2008/layout/HalfCircleOrganizationChart"/>
    <dgm:cxn modelId="{ADA9FF8A-7255-460F-9B35-720A22564947}" type="presParOf" srcId="{6FB20D38-CB56-437D-9A73-24562D618B8D}" destId="{AA51919F-133D-4C8F-8185-883B48DA2E4B}" srcOrd="1" destOrd="0" presId="urn:microsoft.com/office/officeart/2008/layout/HalfCircleOrganizationChart"/>
    <dgm:cxn modelId="{D3DC1E24-D3C7-4BA3-9F15-874B5B6DDB9E}" type="presParOf" srcId="{AA51919F-133D-4C8F-8185-883B48DA2E4B}" destId="{40AA3978-BE90-475E-89D5-68E229AADD1B}" srcOrd="0" destOrd="0" presId="urn:microsoft.com/office/officeart/2008/layout/HalfCircleOrganizationChart"/>
    <dgm:cxn modelId="{D854293F-D560-4E54-A2F4-C2D4D16310E7}" type="presParOf" srcId="{40AA3978-BE90-475E-89D5-68E229AADD1B}" destId="{10755D31-65C0-44AC-9088-6AA6A4766331}" srcOrd="0" destOrd="0" presId="urn:microsoft.com/office/officeart/2008/layout/HalfCircleOrganizationChart"/>
    <dgm:cxn modelId="{AF776171-88E0-4008-9D00-88C37E3CF5CB}" type="presParOf" srcId="{40AA3978-BE90-475E-89D5-68E229AADD1B}" destId="{3EBB290A-BB03-4115-A91C-A06A6BBAF222}" srcOrd="1" destOrd="0" presId="urn:microsoft.com/office/officeart/2008/layout/HalfCircleOrganizationChart"/>
    <dgm:cxn modelId="{A3126028-BFDE-4D13-BD01-93C0DC47D749}" type="presParOf" srcId="{40AA3978-BE90-475E-89D5-68E229AADD1B}" destId="{948C531B-3942-4ACC-BEED-A3742960CEEC}" srcOrd="2" destOrd="0" presId="urn:microsoft.com/office/officeart/2008/layout/HalfCircleOrganizationChart"/>
    <dgm:cxn modelId="{9623DCD9-56C3-46EF-8F22-8BC11CD2F11F}" type="presParOf" srcId="{40AA3978-BE90-475E-89D5-68E229AADD1B}" destId="{CAB081BD-A573-4E89-947C-281B4E958798}" srcOrd="3" destOrd="0" presId="urn:microsoft.com/office/officeart/2008/layout/HalfCircleOrganizationChart"/>
    <dgm:cxn modelId="{369000AC-4143-4478-AC59-8A319D991E5D}" type="presParOf" srcId="{AA51919F-133D-4C8F-8185-883B48DA2E4B}" destId="{3A0C497C-CB5B-41C1-9FA9-8D0B81794C3D}" srcOrd="1" destOrd="0" presId="urn:microsoft.com/office/officeart/2008/layout/HalfCircleOrganizationChart"/>
    <dgm:cxn modelId="{6FDCC877-F14B-44FF-8148-FC21B1F330AA}" type="presParOf" srcId="{AA51919F-133D-4C8F-8185-883B48DA2E4B}" destId="{4C1D404C-3842-4978-B1A4-E8DD4B259C58}" srcOrd="2" destOrd="0" presId="urn:microsoft.com/office/officeart/2008/layout/HalfCircleOrganizationChart"/>
    <dgm:cxn modelId="{98ADD468-6265-4180-BA79-17522EF75F6F}" type="presParOf" srcId="{6FB20D38-CB56-437D-9A73-24562D618B8D}" destId="{7C63AF4C-F7B4-4841-AA9F-5C44B24E9EBC}" srcOrd="2" destOrd="0" presId="urn:microsoft.com/office/officeart/2008/layout/HalfCircleOrganizationChart"/>
    <dgm:cxn modelId="{2B5F58CE-F3A0-439B-ABE5-D6F57A483C1D}" type="presParOf" srcId="{6FB20D38-CB56-437D-9A73-24562D618B8D}" destId="{9B5A9FF5-6D65-418D-AF7A-6F6A1E1942FA}" srcOrd="3" destOrd="0" presId="urn:microsoft.com/office/officeart/2008/layout/HalfCircleOrganizationChart"/>
    <dgm:cxn modelId="{7AD69942-D267-44F9-85B2-03CAF3A698E6}" type="presParOf" srcId="{9B5A9FF5-6D65-418D-AF7A-6F6A1E1942FA}" destId="{82715A79-4C24-42BD-8600-E1090A7549B3}" srcOrd="0" destOrd="0" presId="urn:microsoft.com/office/officeart/2008/layout/HalfCircleOrganizationChart"/>
    <dgm:cxn modelId="{5C80E0A3-FC87-4888-B674-0A10DD1D4B4D}" type="presParOf" srcId="{82715A79-4C24-42BD-8600-E1090A7549B3}" destId="{60AAD1AD-E57D-45B3-BBD8-F6BA4D792614}" srcOrd="0" destOrd="0" presId="urn:microsoft.com/office/officeart/2008/layout/HalfCircleOrganizationChart"/>
    <dgm:cxn modelId="{A45E5311-F39E-4DAC-840C-2444833DD080}" type="presParOf" srcId="{82715A79-4C24-42BD-8600-E1090A7549B3}" destId="{93372C8E-ED0A-41F9-9D4B-5A2E814B8F8C}" srcOrd="1" destOrd="0" presId="urn:microsoft.com/office/officeart/2008/layout/HalfCircleOrganizationChart"/>
    <dgm:cxn modelId="{017C229A-C46D-46CE-8E5D-BA59937679D6}" type="presParOf" srcId="{82715A79-4C24-42BD-8600-E1090A7549B3}" destId="{C16F7BA3-4BFE-4C48-BD8B-8644D8DEA50B}" srcOrd="2" destOrd="0" presId="urn:microsoft.com/office/officeart/2008/layout/HalfCircleOrganizationChart"/>
    <dgm:cxn modelId="{C7961135-B963-472F-8753-162F9E596353}" type="presParOf" srcId="{82715A79-4C24-42BD-8600-E1090A7549B3}" destId="{5BEBE184-16A0-4560-B83D-16DE77E8B47B}" srcOrd="3" destOrd="0" presId="urn:microsoft.com/office/officeart/2008/layout/HalfCircleOrganizationChart"/>
    <dgm:cxn modelId="{DF340BAC-48C5-45FC-A7FB-4A9F91A08829}" type="presParOf" srcId="{9B5A9FF5-6D65-418D-AF7A-6F6A1E1942FA}" destId="{6FB99567-FFDF-4202-A8CB-15E8E2A79A30}" srcOrd="1" destOrd="0" presId="urn:microsoft.com/office/officeart/2008/layout/HalfCircleOrganizationChart"/>
    <dgm:cxn modelId="{7D052363-DDD6-4346-A82C-0703F9853B25}" type="presParOf" srcId="{9B5A9FF5-6D65-418D-AF7A-6F6A1E1942FA}" destId="{C66EE1C0-D1DC-4A4E-9FBB-04D9720ADC3A}" srcOrd="2" destOrd="0" presId="urn:microsoft.com/office/officeart/2008/layout/HalfCircleOrganizationChart"/>
    <dgm:cxn modelId="{166601C5-F0A3-4BA0-915B-3A928B1BC2F1}" type="presParOf" srcId="{423E895F-C5D8-4001-8DA1-FD171511ED7F}" destId="{DEE3B913-87DC-4E23-AE7B-E772D11704E2}" srcOrd="2" destOrd="0" presId="urn:microsoft.com/office/officeart/2008/layout/HalfCircleOrganizationChart"/>
    <dgm:cxn modelId="{16597A48-50E6-4678-AC99-8439826C3C0E}" type="presParOf" srcId="{9F3F150C-8662-40A2-A133-CC6B64970727}" destId="{4D54D981-76F9-4CD3-9DA2-7FBF2F92AF25}" srcOrd="4" destOrd="0" presId="urn:microsoft.com/office/officeart/2008/layout/HalfCircleOrganizationChart"/>
    <dgm:cxn modelId="{8CE7075D-0BCE-4C40-A52A-737C9AB0150E}" type="presParOf" srcId="{9F3F150C-8662-40A2-A133-CC6B64970727}" destId="{448C6C13-729D-4FAE-9B78-78259C9C1558}" srcOrd="5" destOrd="0" presId="urn:microsoft.com/office/officeart/2008/layout/HalfCircleOrganizationChart"/>
    <dgm:cxn modelId="{D7F06E14-7298-45FD-AD82-4B8A0858C5F7}" type="presParOf" srcId="{448C6C13-729D-4FAE-9B78-78259C9C1558}" destId="{BA3220CC-C3A6-4129-AF85-E3D00053B509}" srcOrd="0" destOrd="0" presId="urn:microsoft.com/office/officeart/2008/layout/HalfCircleOrganizationChart"/>
    <dgm:cxn modelId="{755A0E94-2E84-48B4-916D-926085B02470}" type="presParOf" srcId="{BA3220CC-C3A6-4129-AF85-E3D00053B509}" destId="{A840477F-9C3D-41F7-9229-DD3FFD103DAC}" srcOrd="0" destOrd="0" presId="urn:microsoft.com/office/officeart/2008/layout/HalfCircleOrganizationChart"/>
    <dgm:cxn modelId="{D1A2F495-FF67-4EAE-BF90-8400FB09F2D9}" type="presParOf" srcId="{BA3220CC-C3A6-4129-AF85-E3D00053B509}" destId="{5209D5B3-E0E1-445E-809E-312D0A6ADA58}" srcOrd="1" destOrd="0" presId="urn:microsoft.com/office/officeart/2008/layout/HalfCircleOrganizationChart"/>
    <dgm:cxn modelId="{B9906EC7-60EC-49D7-844B-87226C0BF987}" type="presParOf" srcId="{BA3220CC-C3A6-4129-AF85-E3D00053B509}" destId="{0CDE6D39-3E99-48B2-8F2D-8A0B81A2890C}" srcOrd="2" destOrd="0" presId="urn:microsoft.com/office/officeart/2008/layout/HalfCircleOrganizationChart"/>
    <dgm:cxn modelId="{64BACABE-8004-45F5-AA50-8C4CA6C4C9AF}" type="presParOf" srcId="{BA3220CC-C3A6-4129-AF85-E3D00053B509}" destId="{67FBD44E-8D0F-4A35-9F02-B147CA37F30D}" srcOrd="3" destOrd="0" presId="urn:microsoft.com/office/officeart/2008/layout/HalfCircleOrganizationChart"/>
    <dgm:cxn modelId="{494E9E05-E9FC-40DA-BAF7-99F68590B437}" type="presParOf" srcId="{448C6C13-729D-4FAE-9B78-78259C9C1558}" destId="{1AF4A0A9-57AB-47DD-A956-6320748B9BE7}" srcOrd="1" destOrd="0" presId="urn:microsoft.com/office/officeart/2008/layout/HalfCircleOrganizationChart"/>
    <dgm:cxn modelId="{F20E517A-3F63-4FFD-B4D1-E2D710909D58}" type="presParOf" srcId="{1AF4A0A9-57AB-47DD-A956-6320748B9BE7}" destId="{F29E1543-24D7-483C-882A-E2E9C926E565}" srcOrd="0" destOrd="0" presId="urn:microsoft.com/office/officeart/2008/layout/HalfCircleOrganizationChart"/>
    <dgm:cxn modelId="{1D16329D-D10E-457E-9610-CC9DA75B6B00}" type="presParOf" srcId="{1AF4A0A9-57AB-47DD-A956-6320748B9BE7}" destId="{7EA01B56-6714-4988-BEDE-76F6926B07D1}" srcOrd="1" destOrd="0" presId="urn:microsoft.com/office/officeart/2008/layout/HalfCircleOrganizationChart"/>
    <dgm:cxn modelId="{372DAE75-C436-4225-94D7-DCA697B7F0B4}" type="presParOf" srcId="{7EA01B56-6714-4988-BEDE-76F6926B07D1}" destId="{4F0DA4BD-9E1F-498C-91A5-7D66BDACB923}" srcOrd="0" destOrd="0" presId="urn:microsoft.com/office/officeart/2008/layout/HalfCircleOrganizationChart"/>
    <dgm:cxn modelId="{0963EAE3-5160-4D47-8BD3-8C46BFC95288}" type="presParOf" srcId="{4F0DA4BD-9E1F-498C-91A5-7D66BDACB923}" destId="{D4C0A751-0D48-44FD-A024-E9A6193D763A}" srcOrd="0" destOrd="0" presId="urn:microsoft.com/office/officeart/2008/layout/HalfCircleOrganizationChart"/>
    <dgm:cxn modelId="{410627C4-F277-4964-ACAE-24D56469E571}" type="presParOf" srcId="{4F0DA4BD-9E1F-498C-91A5-7D66BDACB923}" destId="{9BAD9208-5C7A-4550-8358-060BDC315312}" srcOrd="1" destOrd="0" presId="urn:microsoft.com/office/officeart/2008/layout/HalfCircleOrganizationChart"/>
    <dgm:cxn modelId="{D4E1C7C7-A2C3-4B91-96C8-58203BC5E4A8}" type="presParOf" srcId="{4F0DA4BD-9E1F-498C-91A5-7D66BDACB923}" destId="{09942BF7-76F3-4308-B217-D6A049C8BB92}" srcOrd="2" destOrd="0" presId="urn:microsoft.com/office/officeart/2008/layout/HalfCircleOrganizationChart"/>
    <dgm:cxn modelId="{03E2B7CC-515A-4127-9C01-0856A0496D45}" type="presParOf" srcId="{4F0DA4BD-9E1F-498C-91A5-7D66BDACB923}" destId="{F5E4AED5-ACA3-48EC-A8FE-D714F7C74873}" srcOrd="3" destOrd="0" presId="urn:microsoft.com/office/officeart/2008/layout/HalfCircleOrganizationChart"/>
    <dgm:cxn modelId="{80FF9840-E9FA-4E48-8903-38FC5F2EE502}" type="presParOf" srcId="{7EA01B56-6714-4988-BEDE-76F6926B07D1}" destId="{571C632E-2429-48D0-BEEB-D6C5CB6911D7}" srcOrd="1" destOrd="0" presId="urn:microsoft.com/office/officeart/2008/layout/HalfCircleOrganizationChart"/>
    <dgm:cxn modelId="{6716A8EE-C1D4-46F6-B9BE-B7BEC93CB1BA}" type="presParOf" srcId="{7EA01B56-6714-4988-BEDE-76F6926B07D1}" destId="{57FABFDC-656F-4EED-A3F5-676FEA81BD05}" srcOrd="2" destOrd="0" presId="urn:microsoft.com/office/officeart/2008/layout/HalfCircleOrganizationChart"/>
    <dgm:cxn modelId="{C0246C8C-87E6-489B-95D0-DF2CFAA7A393}" type="presParOf" srcId="{1AF4A0A9-57AB-47DD-A956-6320748B9BE7}" destId="{E4277628-21E8-4E97-914C-F492637DD0D0}" srcOrd="2" destOrd="0" presId="urn:microsoft.com/office/officeart/2008/layout/HalfCircleOrganizationChart"/>
    <dgm:cxn modelId="{B03CE970-DFD0-4FC1-AD7D-3619A3BEF30A}" type="presParOf" srcId="{1AF4A0A9-57AB-47DD-A956-6320748B9BE7}" destId="{5F719BE3-9DD0-4302-840C-298C0B308F85}" srcOrd="3" destOrd="0" presId="urn:microsoft.com/office/officeart/2008/layout/HalfCircleOrganizationChart"/>
    <dgm:cxn modelId="{941AD4E1-6788-4D3D-AA91-F5D87EDB369E}" type="presParOf" srcId="{5F719BE3-9DD0-4302-840C-298C0B308F85}" destId="{15A97920-53EA-4EA5-B662-4E7E613F69C8}" srcOrd="0" destOrd="0" presId="urn:microsoft.com/office/officeart/2008/layout/HalfCircleOrganizationChart"/>
    <dgm:cxn modelId="{508B87DD-47B6-4646-A0EC-E0E2CB029D9B}" type="presParOf" srcId="{15A97920-53EA-4EA5-B662-4E7E613F69C8}" destId="{C6A6ABCD-97D0-4AC7-B4EC-61858E351403}" srcOrd="0" destOrd="0" presId="urn:microsoft.com/office/officeart/2008/layout/HalfCircleOrganizationChart"/>
    <dgm:cxn modelId="{268D6CBE-3C2C-4CE6-9A5D-949FF513ED58}" type="presParOf" srcId="{15A97920-53EA-4EA5-B662-4E7E613F69C8}" destId="{D06F3BE3-1C6F-4F3C-8247-AB454B1AB3E0}" srcOrd="1" destOrd="0" presId="urn:microsoft.com/office/officeart/2008/layout/HalfCircleOrganizationChart"/>
    <dgm:cxn modelId="{75438FD2-4A83-4FD2-9DF0-F0BC2D5C6850}" type="presParOf" srcId="{15A97920-53EA-4EA5-B662-4E7E613F69C8}" destId="{11D77FEE-5F77-438B-9A42-4941AF290065}" srcOrd="2" destOrd="0" presId="urn:microsoft.com/office/officeart/2008/layout/HalfCircleOrganizationChart"/>
    <dgm:cxn modelId="{20B34860-4DE1-4480-B8D0-C9A75587BF6E}" type="presParOf" srcId="{15A97920-53EA-4EA5-B662-4E7E613F69C8}" destId="{E3048FC8-949C-4AE0-840F-FB7680AF057D}" srcOrd="3" destOrd="0" presId="urn:microsoft.com/office/officeart/2008/layout/HalfCircleOrganizationChart"/>
    <dgm:cxn modelId="{00DD54A7-C15C-41FE-A7E5-13173B3A5813}" type="presParOf" srcId="{5F719BE3-9DD0-4302-840C-298C0B308F85}" destId="{02A40F2B-5983-46C0-B8D8-C38E3330414F}" srcOrd="1" destOrd="0" presId="urn:microsoft.com/office/officeart/2008/layout/HalfCircleOrganizationChart"/>
    <dgm:cxn modelId="{FF80A51F-2AB3-4B9E-8337-9D5FA8E7FBAE}" type="presParOf" srcId="{5F719BE3-9DD0-4302-840C-298C0B308F85}" destId="{19D431B8-D939-49EA-8185-ADB41ABFF6A1}" srcOrd="2" destOrd="0" presId="urn:microsoft.com/office/officeart/2008/layout/HalfCircleOrganizationChart"/>
    <dgm:cxn modelId="{0E00DCE8-84BB-4182-A5C9-A0519610A91A}" type="presParOf" srcId="{448C6C13-729D-4FAE-9B78-78259C9C1558}" destId="{3BAD6860-2F2F-4A63-AF43-757CEC379FF1}" srcOrd="2" destOrd="0" presId="urn:microsoft.com/office/officeart/2008/layout/HalfCircleOrganizationChart"/>
    <dgm:cxn modelId="{17060B9E-5F18-4396-BFE1-EC6D6768E11D}" type="presParOf" srcId="{D21072DE-F41B-486C-AA6C-A1480007744C}" destId="{429D6F50-FF6B-4AC3-86FA-FF1E858074BC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F97D7-F5DA-4450-AA31-B994B1B05E1A}">
      <dsp:nvSpPr>
        <dsp:cNvPr id="0" name=""/>
        <dsp:cNvSpPr/>
      </dsp:nvSpPr>
      <dsp:spPr>
        <a:xfrm>
          <a:off x="2593081" y="46481"/>
          <a:ext cx="3348237" cy="24170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Segoe UI" pitchFamily="34" charset="0"/>
              <a:ea typeface="Segoe UI" pitchFamily="34" charset="0"/>
              <a:cs typeface="Segoe UI" pitchFamily="34" charset="0"/>
            </a:rPr>
            <a:t>WebPI</a:t>
          </a:r>
          <a:endParaRPr lang="en-US" sz="3200" kern="1200" dirty="0"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2979416" y="371855"/>
        <a:ext cx="2575567" cy="766953"/>
      </dsp:txXfrm>
    </dsp:sp>
    <dsp:sp modelId="{3BE454E1-E3DF-43CC-8132-632819969253}">
      <dsp:nvSpPr>
        <dsp:cNvPr id="0" name=""/>
        <dsp:cNvSpPr/>
      </dsp:nvSpPr>
      <dsp:spPr>
        <a:xfrm>
          <a:off x="3662167" y="1115567"/>
          <a:ext cx="3348237" cy="24170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Segoe UI" pitchFamily="34" charset="0"/>
              <a:ea typeface="Segoe UI" pitchFamily="34" charset="0"/>
              <a:cs typeface="Segoe UI" pitchFamily="34" charset="0"/>
            </a:rPr>
            <a:t>EXE or MSI</a:t>
          </a:r>
          <a:endParaRPr lang="en-US" sz="3200" kern="1200" dirty="0"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5465064" y="1394460"/>
        <a:ext cx="1287783" cy="1859280"/>
      </dsp:txXfrm>
    </dsp:sp>
    <dsp:sp modelId="{97680D40-4881-436F-9997-03F5FD4E63B8}">
      <dsp:nvSpPr>
        <dsp:cNvPr id="0" name=""/>
        <dsp:cNvSpPr/>
      </dsp:nvSpPr>
      <dsp:spPr>
        <a:xfrm>
          <a:off x="2593081" y="2184654"/>
          <a:ext cx="3348237" cy="24170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Segoe UI" pitchFamily="34" charset="0"/>
              <a:ea typeface="Segoe UI" pitchFamily="34" charset="0"/>
              <a:cs typeface="Segoe UI" pitchFamily="34" charset="0"/>
            </a:rPr>
            <a:t>VS Ext </a:t>
          </a:r>
          <a:r>
            <a:rPr lang="en-US" sz="3200" kern="1200" dirty="0" err="1" smtClean="0">
              <a:latin typeface="Segoe UI" pitchFamily="34" charset="0"/>
              <a:ea typeface="Segoe UI" pitchFamily="34" charset="0"/>
              <a:cs typeface="Segoe UI" pitchFamily="34" charset="0"/>
            </a:rPr>
            <a:t>Mgr</a:t>
          </a:r>
          <a:endParaRPr lang="en-US" sz="3200" kern="1200" dirty="0"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2979416" y="3509391"/>
        <a:ext cx="2575567" cy="766953"/>
      </dsp:txXfrm>
    </dsp:sp>
    <dsp:sp modelId="{E6712EA4-9D48-4B3B-A6D9-56B716097C08}">
      <dsp:nvSpPr>
        <dsp:cNvPr id="0" name=""/>
        <dsp:cNvSpPr/>
      </dsp:nvSpPr>
      <dsp:spPr>
        <a:xfrm>
          <a:off x="1523995" y="1115567"/>
          <a:ext cx="3348237" cy="24170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Segoe UI" pitchFamily="34" charset="0"/>
              <a:ea typeface="Segoe UI" pitchFamily="34" charset="0"/>
              <a:cs typeface="Segoe UI" pitchFamily="34" charset="0"/>
            </a:rPr>
            <a:t>nuget</a:t>
          </a:r>
          <a:endParaRPr lang="en-US" sz="3200" kern="1200" dirty="0"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1781551" y="1394460"/>
        <a:ext cx="1287783" cy="1859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F97D7-F5DA-4450-AA31-B994B1B05E1A}">
      <dsp:nvSpPr>
        <dsp:cNvPr id="0" name=""/>
        <dsp:cNvSpPr/>
      </dsp:nvSpPr>
      <dsp:spPr>
        <a:xfrm>
          <a:off x="2556593" y="41147"/>
          <a:ext cx="2964013" cy="21396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Segoe UI Light" pitchFamily="34" charset="0"/>
              <a:ea typeface="Segoe UI" pitchFamily="34" charset="0"/>
              <a:cs typeface="Segoe UI" pitchFamily="34" charset="0"/>
            </a:rPr>
            <a:t>WebPI</a:t>
          </a:r>
          <a:endParaRPr lang="en-US" sz="2400" kern="1200" dirty="0">
            <a:latin typeface="Segoe UI Light" pitchFamily="34" charset="0"/>
            <a:ea typeface="Segoe UI" pitchFamily="34" charset="0"/>
            <a:cs typeface="Segoe UI" pitchFamily="34" charset="0"/>
          </a:endParaRPr>
        </a:p>
      </dsp:txBody>
      <dsp:txXfrm>
        <a:off x="2898594" y="329183"/>
        <a:ext cx="2280010" cy="678942"/>
      </dsp:txXfrm>
    </dsp:sp>
    <dsp:sp modelId="{3BE454E1-E3DF-43CC-8132-632819969253}">
      <dsp:nvSpPr>
        <dsp:cNvPr id="0" name=""/>
        <dsp:cNvSpPr/>
      </dsp:nvSpPr>
      <dsp:spPr>
        <a:xfrm>
          <a:off x="3502997" y="987551"/>
          <a:ext cx="2964013" cy="21396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 Light" pitchFamily="34" charset="0"/>
              <a:ea typeface="Segoe UI" pitchFamily="34" charset="0"/>
              <a:cs typeface="Segoe UI" pitchFamily="34" charset="0"/>
            </a:rPr>
            <a:t>EXE, MSI</a:t>
          </a:r>
          <a:endParaRPr lang="en-US" sz="2400" kern="1200" dirty="0">
            <a:latin typeface="Segoe UI Light" pitchFamily="34" charset="0"/>
            <a:ea typeface="Segoe UI" pitchFamily="34" charset="0"/>
            <a:cs typeface="Segoe UI" pitchFamily="34" charset="0"/>
          </a:endParaRPr>
        </a:p>
      </dsp:txBody>
      <dsp:txXfrm>
        <a:off x="5099004" y="1234440"/>
        <a:ext cx="1140005" cy="1645920"/>
      </dsp:txXfrm>
    </dsp:sp>
    <dsp:sp modelId="{97680D40-4881-436F-9997-03F5FD4E63B8}">
      <dsp:nvSpPr>
        <dsp:cNvPr id="0" name=""/>
        <dsp:cNvSpPr/>
      </dsp:nvSpPr>
      <dsp:spPr>
        <a:xfrm>
          <a:off x="2556593" y="1933956"/>
          <a:ext cx="2964013" cy="21396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 Light" pitchFamily="34" charset="0"/>
              <a:ea typeface="Segoe UI" pitchFamily="34" charset="0"/>
              <a:cs typeface="Segoe UI" pitchFamily="34" charset="0"/>
            </a:rPr>
            <a:t>VS Ext </a:t>
          </a:r>
          <a:r>
            <a:rPr lang="en-US" sz="2400" kern="1200" dirty="0" err="1" smtClean="0">
              <a:latin typeface="Segoe UI Light" pitchFamily="34" charset="0"/>
              <a:ea typeface="Segoe UI" pitchFamily="34" charset="0"/>
              <a:cs typeface="Segoe UI" pitchFamily="34" charset="0"/>
            </a:rPr>
            <a:t>Mgr</a:t>
          </a:r>
          <a:endParaRPr lang="en-US" sz="2400" kern="1200" dirty="0">
            <a:latin typeface="Segoe UI Light" pitchFamily="34" charset="0"/>
            <a:ea typeface="Segoe UI" pitchFamily="34" charset="0"/>
            <a:cs typeface="Segoe UI" pitchFamily="34" charset="0"/>
          </a:endParaRPr>
        </a:p>
      </dsp:txBody>
      <dsp:txXfrm>
        <a:off x="2898594" y="3106674"/>
        <a:ext cx="2280010" cy="678942"/>
      </dsp:txXfrm>
    </dsp:sp>
    <dsp:sp modelId="{E6712EA4-9D48-4B3B-A6D9-56B716097C08}">
      <dsp:nvSpPr>
        <dsp:cNvPr id="0" name=""/>
        <dsp:cNvSpPr/>
      </dsp:nvSpPr>
      <dsp:spPr>
        <a:xfrm>
          <a:off x="1524002" y="990590"/>
          <a:ext cx="2964013" cy="21396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Segoe UI Light" pitchFamily="34" charset="0"/>
              <a:ea typeface="Segoe UI" pitchFamily="34" charset="0"/>
              <a:cs typeface="Segoe UI" pitchFamily="34" charset="0"/>
            </a:rPr>
            <a:t>NuGet</a:t>
          </a:r>
          <a:endParaRPr lang="en-US" sz="2400" kern="1200" dirty="0">
            <a:latin typeface="Segoe UI Light" pitchFamily="34" charset="0"/>
            <a:ea typeface="Segoe UI" pitchFamily="34" charset="0"/>
            <a:cs typeface="Segoe UI" pitchFamily="34" charset="0"/>
          </a:endParaRPr>
        </a:p>
      </dsp:txBody>
      <dsp:txXfrm>
        <a:off x="1752003" y="1237478"/>
        <a:ext cx="1140005" cy="1645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77628-21E8-4E97-914C-F492637DD0D0}">
      <dsp:nvSpPr>
        <dsp:cNvPr id="0" name=""/>
        <dsp:cNvSpPr/>
      </dsp:nvSpPr>
      <dsp:spPr>
        <a:xfrm>
          <a:off x="6494482" y="2223495"/>
          <a:ext cx="722904" cy="1587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247"/>
              </a:lnTo>
              <a:lnTo>
                <a:pt x="722904" y="158724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9E1543-24D7-483C-882A-E2E9C926E565}">
      <dsp:nvSpPr>
        <dsp:cNvPr id="0" name=""/>
        <dsp:cNvSpPr/>
      </dsp:nvSpPr>
      <dsp:spPr>
        <a:xfrm>
          <a:off x="6494482" y="2223495"/>
          <a:ext cx="722904" cy="47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1459"/>
              </a:lnTo>
              <a:lnTo>
                <a:pt x="722904" y="47145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4D981-76F9-4CD3-9DA2-7FBF2F92AF25}">
      <dsp:nvSpPr>
        <dsp:cNvPr id="0" name=""/>
        <dsp:cNvSpPr/>
      </dsp:nvSpPr>
      <dsp:spPr>
        <a:xfrm>
          <a:off x="4117540" y="1107707"/>
          <a:ext cx="2376942" cy="330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10"/>
              </a:lnTo>
              <a:lnTo>
                <a:pt x="2376942" y="165010"/>
              </a:lnTo>
              <a:lnTo>
                <a:pt x="2376942" y="3300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3AF4C-F7B4-4841-AA9F-5C44B24E9EBC}">
      <dsp:nvSpPr>
        <dsp:cNvPr id="0" name=""/>
        <dsp:cNvSpPr/>
      </dsp:nvSpPr>
      <dsp:spPr>
        <a:xfrm>
          <a:off x="4592928" y="2223495"/>
          <a:ext cx="722904" cy="1587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247"/>
              </a:lnTo>
              <a:lnTo>
                <a:pt x="722904" y="158724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47F214-CE20-4977-984B-C149E5D969D8}">
      <dsp:nvSpPr>
        <dsp:cNvPr id="0" name=""/>
        <dsp:cNvSpPr/>
      </dsp:nvSpPr>
      <dsp:spPr>
        <a:xfrm>
          <a:off x="4592928" y="2223495"/>
          <a:ext cx="722904" cy="47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1459"/>
              </a:lnTo>
              <a:lnTo>
                <a:pt x="722904" y="47145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EF5BE-9928-4D1F-874E-4F335E7B9FA6}">
      <dsp:nvSpPr>
        <dsp:cNvPr id="0" name=""/>
        <dsp:cNvSpPr/>
      </dsp:nvSpPr>
      <dsp:spPr>
        <a:xfrm>
          <a:off x="4117540" y="1107707"/>
          <a:ext cx="475388" cy="330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10"/>
              </a:lnTo>
              <a:lnTo>
                <a:pt x="475388" y="165010"/>
              </a:lnTo>
              <a:lnTo>
                <a:pt x="475388" y="3300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3B5F4B-E570-49A7-9DB3-A89085C86F20}">
      <dsp:nvSpPr>
        <dsp:cNvPr id="0" name=""/>
        <dsp:cNvSpPr/>
      </dsp:nvSpPr>
      <dsp:spPr>
        <a:xfrm>
          <a:off x="2691375" y="3339282"/>
          <a:ext cx="722904" cy="1587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247"/>
              </a:lnTo>
              <a:lnTo>
                <a:pt x="722904" y="158724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7811E6-B3B2-45F2-A71C-2E9A793EB469}">
      <dsp:nvSpPr>
        <dsp:cNvPr id="0" name=""/>
        <dsp:cNvSpPr/>
      </dsp:nvSpPr>
      <dsp:spPr>
        <a:xfrm>
          <a:off x="2691375" y="3339282"/>
          <a:ext cx="722904" cy="47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1459"/>
              </a:lnTo>
              <a:lnTo>
                <a:pt x="722904" y="47145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80439-FA4B-48F4-9F2D-9B74CE36EB6B}">
      <dsp:nvSpPr>
        <dsp:cNvPr id="0" name=""/>
        <dsp:cNvSpPr/>
      </dsp:nvSpPr>
      <dsp:spPr>
        <a:xfrm>
          <a:off x="1740598" y="2223495"/>
          <a:ext cx="950776" cy="330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10"/>
              </a:lnTo>
              <a:lnTo>
                <a:pt x="950776" y="165010"/>
              </a:lnTo>
              <a:lnTo>
                <a:pt x="950776" y="3300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4B80A-E95A-44F9-8DA3-D2B44F230726}">
      <dsp:nvSpPr>
        <dsp:cNvPr id="0" name=""/>
        <dsp:cNvSpPr/>
      </dsp:nvSpPr>
      <dsp:spPr>
        <a:xfrm>
          <a:off x="789821" y="3339282"/>
          <a:ext cx="722904" cy="1587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247"/>
              </a:lnTo>
              <a:lnTo>
                <a:pt x="722904" y="158724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73B19-5C5A-44C8-8C2D-568522D7A59B}">
      <dsp:nvSpPr>
        <dsp:cNvPr id="0" name=""/>
        <dsp:cNvSpPr/>
      </dsp:nvSpPr>
      <dsp:spPr>
        <a:xfrm>
          <a:off x="789821" y="3339282"/>
          <a:ext cx="722904" cy="471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1459"/>
              </a:lnTo>
              <a:lnTo>
                <a:pt x="722904" y="47145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D7509-9B44-4D59-BE0E-063553973B6F}">
      <dsp:nvSpPr>
        <dsp:cNvPr id="0" name=""/>
        <dsp:cNvSpPr/>
      </dsp:nvSpPr>
      <dsp:spPr>
        <a:xfrm>
          <a:off x="789821" y="2223495"/>
          <a:ext cx="950776" cy="330021"/>
        </a:xfrm>
        <a:custGeom>
          <a:avLst/>
          <a:gdLst/>
          <a:ahLst/>
          <a:cxnLst/>
          <a:rect l="0" t="0" r="0" b="0"/>
          <a:pathLst>
            <a:path>
              <a:moveTo>
                <a:pt x="950776" y="0"/>
              </a:moveTo>
              <a:lnTo>
                <a:pt x="950776" y="165010"/>
              </a:lnTo>
              <a:lnTo>
                <a:pt x="0" y="165010"/>
              </a:lnTo>
              <a:lnTo>
                <a:pt x="0" y="3300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4FF72C-74FB-45AF-AFF0-9095A15C38B7}">
      <dsp:nvSpPr>
        <dsp:cNvPr id="0" name=""/>
        <dsp:cNvSpPr/>
      </dsp:nvSpPr>
      <dsp:spPr>
        <a:xfrm>
          <a:off x="1740598" y="1107707"/>
          <a:ext cx="2376942" cy="330021"/>
        </a:xfrm>
        <a:custGeom>
          <a:avLst/>
          <a:gdLst/>
          <a:ahLst/>
          <a:cxnLst/>
          <a:rect l="0" t="0" r="0" b="0"/>
          <a:pathLst>
            <a:path>
              <a:moveTo>
                <a:pt x="2376942" y="0"/>
              </a:moveTo>
              <a:lnTo>
                <a:pt x="2376942" y="165010"/>
              </a:lnTo>
              <a:lnTo>
                <a:pt x="0" y="165010"/>
              </a:lnTo>
              <a:lnTo>
                <a:pt x="0" y="3300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7354F0-734E-4EA2-9541-32947DB7D723}">
      <dsp:nvSpPr>
        <dsp:cNvPr id="0" name=""/>
        <dsp:cNvSpPr/>
      </dsp:nvSpPr>
      <dsp:spPr>
        <a:xfrm>
          <a:off x="3724657" y="321941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D6FB5-C973-40FA-AB48-3666B7E16B7F}">
      <dsp:nvSpPr>
        <dsp:cNvPr id="0" name=""/>
        <dsp:cNvSpPr/>
      </dsp:nvSpPr>
      <dsp:spPr>
        <a:xfrm>
          <a:off x="3724657" y="321941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9E7AAE-31E1-45A6-A9FD-5A8C1F1591D3}">
      <dsp:nvSpPr>
        <dsp:cNvPr id="0" name=""/>
        <dsp:cNvSpPr/>
      </dsp:nvSpPr>
      <dsp:spPr>
        <a:xfrm>
          <a:off x="3331774" y="463379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OS</a:t>
          </a:r>
          <a:endParaRPr lang="en-US" sz="1200" kern="1200" dirty="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3331774" y="463379"/>
        <a:ext cx="1571531" cy="502890"/>
      </dsp:txXfrm>
    </dsp:sp>
    <dsp:sp modelId="{F5F593D2-77C1-473C-B5DA-8B64DC03BE63}">
      <dsp:nvSpPr>
        <dsp:cNvPr id="0" name=""/>
        <dsp:cNvSpPr/>
      </dsp:nvSpPr>
      <dsp:spPr>
        <a:xfrm>
          <a:off x="1347715" y="1437729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9001E-FF82-43BD-A608-3D4AFE3E24FD}">
      <dsp:nvSpPr>
        <dsp:cNvPr id="0" name=""/>
        <dsp:cNvSpPr/>
      </dsp:nvSpPr>
      <dsp:spPr>
        <a:xfrm>
          <a:off x="1347715" y="1437729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10A35-6B82-4E12-B1D5-28917E391569}">
      <dsp:nvSpPr>
        <dsp:cNvPr id="0" name=""/>
        <dsp:cNvSpPr/>
      </dsp:nvSpPr>
      <dsp:spPr>
        <a:xfrm>
          <a:off x="954832" y="1579167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Developer</a:t>
          </a:r>
          <a:endParaRPr lang="en-US" sz="1200" kern="1200" dirty="0">
            <a:solidFill>
              <a:schemeClr val="tx1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954832" y="1579167"/>
        <a:ext cx="1571531" cy="502890"/>
      </dsp:txXfrm>
    </dsp:sp>
    <dsp:sp modelId="{9702EB6C-E879-48BA-A3D5-1C6F61B7B8DD}">
      <dsp:nvSpPr>
        <dsp:cNvPr id="0" name=""/>
        <dsp:cNvSpPr/>
      </dsp:nvSpPr>
      <dsp:spPr>
        <a:xfrm>
          <a:off x="396938" y="2553517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5E625-A469-4A79-8F24-B2D2055B9F8A}">
      <dsp:nvSpPr>
        <dsp:cNvPr id="0" name=""/>
        <dsp:cNvSpPr/>
      </dsp:nvSpPr>
      <dsp:spPr>
        <a:xfrm>
          <a:off x="396938" y="2553517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E7CA4-8964-4BD8-A6AE-D1FF9CA524CB}">
      <dsp:nvSpPr>
        <dsp:cNvPr id="0" name=""/>
        <dsp:cNvSpPr/>
      </dsp:nvSpPr>
      <dsp:spPr>
        <a:xfrm>
          <a:off x="4055" y="2694954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rgbClr val="FFFF0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nuget</a:t>
          </a:r>
          <a:endParaRPr lang="en-US" sz="1200" kern="1200" dirty="0">
            <a:solidFill>
              <a:srgbClr val="FFFF0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4055" y="2694954"/>
        <a:ext cx="1571531" cy="502890"/>
      </dsp:txXfrm>
    </dsp:sp>
    <dsp:sp modelId="{C40791C3-14F5-4368-B27A-A23C57890CF0}">
      <dsp:nvSpPr>
        <dsp:cNvPr id="0" name=""/>
        <dsp:cNvSpPr/>
      </dsp:nvSpPr>
      <dsp:spPr>
        <a:xfrm>
          <a:off x="1418434" y="3669304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F99BA-576C-40B9-BF77-63F577020463}">
      <dsp:nvSpPr>
        <dsp:cNvPr id="0" name=""/>
        <dsp:cNvSpPr/>
      </dsp:nvSpPr>
      <dsp:spPr>
        <a:xfrm>
          <a:off x="1418434" y="3669304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45E76-9500-4C06-81D2-DE3E8099F95F}">
      <dsp:nvSpPr>
        <dsp:cNvPr id="0" name=""/>
        <dsp:cNvSpPr/>
      </dsp:nvSpPr>
      <dsp:spPr>
        <a:xfrm>
          <a:off x="1025551" y="3810742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Elmah</a:t>
          </a:r>
          <a:endParaRPr lang="en-US" sz="1200" kern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1025551" y="3810742"/>
        <a:ext cx="1571531" cy="502890"/>
      </dsp:txXfrm>
    </dsp:sp>
    <dsp:sp modelId="{716CBC51-CBBC-4A4D-8160-374F8FF95107}">
      <dsp:nvSpPr>
        <dsp:cNvPr id="0" name=""/>
        <dsp:cNvSpPr/>
      </dsp:nvSpPr>
      <dsp:spPr>
        <a:xfrm>
          <a:off x="1418434" y="4785092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B93CD-FC90-44A3-A79C-2DA6314863DA}">
      <dsp:nvSpPr>
        <dsp:cNvPr id="0" name=""/>
        <dsp:cNvSpPr/>
      </dsp:nvSpPr>
      <dsp:spPr>
        <a:xfrm>
          <a:off x="1418434" y="4785092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B52026-541B-4778-9544-E71E8C914FEB}">
      <dsp:nvSpPr>
        <dsp:cNvPr id="0" name=""/>
        <dsp:cNvSpPr/>
      </dsp:nvSpPr>
      <dsp:spPr>
        <a:xfrm>
          <a:off x="1025551" y="4926530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EF</a:t>
          </a:r>
          <a:endParaRPr lang="en-US" sz="1200" kern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1025551" y="4926530"/>
        <a:ext cx="1571531" cy="502890"/>
      </dsp:txXfrm>
    </dsp:sp>
    <dsp:sp modelId="{484417E5-96BB-4726-A2F7-1EC6347C5B16}">
      <dsp:nvSpPr>
        <dsp:cNvPr id="0" name=""/>
        <dsp:cNvSpPr/>
      </dsp:nvSpPr>
      <dsp:spPr>
        <a:xfrm>
          <a:off x="2298492" y="2553517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5993E-FAD5-4D9E-A266-3BF9A07FC247}">
      <dsp:nvSpPr>
        <dsp:cNvPr id="0" name=""/>
        <dsp:cNvSpPr/>
      </dsp:nvSpPr>
      <dsp:spPr>
        <a:xfrm>
          <a:off x="2298492" y="2553517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F2545-8B6A-4C6A-BD01-1696212CE02D}">
      <dsp:nvSpPr>
        <dsp:cNvPr id="0" name=""/>
        <dsp:cNvSpPr/>
      </dsp:nvSpPr>
      <dsp:spPr>
        <a:xfrm>
          <a:off x="1905609" y="2694954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0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VS Extension Manger</a:t>
          </a:r>
          <a:endParaRPr lang="en-US" sz="1200" kern="1200" dirty="0">
            <a:solidFill>
              <a:srgbClr val="FFFF0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1905609" y="2694954"/>
        <a:ext cx="1571531" cy="502890"/>
      </dsp:txXfrm>
    </dsp:sp>
    <dsp:sp modelId="{A1CC9D0C-59C5-4E90-AC53-987A6E9604FC}">
      <dsp:nvSpPr>
        <dsp:cNvPr id="0" name=""/>
        <dsp:cNvSpPr/>
      </dsp:nvSpPr>
      <dsp:spPr>
        <a:xfrm>
          <a:off x="3319988" y="3669304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A33FE3-7955-47F0-8DFC-FE0286C61C6A}">
      <dsp:nvSpPr>
        <dsp:cNvPr id="0" name=""/>
        <dsp:cNvSpPr/>
      </dsp:nvSpPr>
      <dsp:spPr>
        <a:xfrm>
          <a:off x="3319988" y="3669304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33E8-662F-44B6-A4CB-B1D769DB9472}">
      <dsp:nvSpPr>
        <dsp:cNvPr id="0" name=""/>
        <dsp:cNvSpPr/>
      </dsp:nvSpPr>
      <dsp:spPr>
        <a:xfrm>
          <a:off x="2927105" y="3810742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ReSharper</a:t>
          </a:r>
          <a:endParaRPr lang="en-US" sz="1200" kern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2927105" y="3810742"/>
        <a:ext cx="1571531" cy="502890"/>
      </dsp:txXfrm>
    </dsp:sp>
    <dsp:sp modelId="{A82EE7C6-6DC0-4011-9C6A-C758645413AB}">
      <dsp:nvSpPr>
        <dsp:cNvPr id="0" name=""/>
        <dsp:cNvSpPr/>
      </dsp:nvSpPr>
      <dsp:spPr>
        <a:xfrm>
          <a:off x="3319988" y="4785092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ED59E-F556-4D6B-856A-2A132A49DACF}">
      <dsp:nvSpPr>
        <dsp:cNvPr id="0" name=""/>
        <dsp:cNvSpPr/>
      </dsp:nvSpPr>
      <dsp:spPr>
        <a:xfrm>
          <a:off x="3319988" y="4785092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0A9F1F-9664-4E60-89E9-A5B84C49FF9A}">
      <dsp:nvSpPr>
        <dsp:cNvPr id="0" name=""/>
        <dsp:cNvSpPr/>
      </dsp:nvSpPr>
      <dsp:spPr>
        <a:xfrm>
          <a:off x="2927105" y="4926530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nuget</a:t>
          </a:r>
          <a:endParaRPr lang="en-US" sz="1200" kern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2927105" y="4926530"/>
        <a:ext cx="1571531" cy="502890"/>
      </dsp:txXfrm>
    </dsp:sp>
    <dsp:sp modelId="{30E09E41-1A5A-45ED-82ED-5608A73F475C}">
      <dsp:nvSpPr>
        <dsp:cNvPr id="0" name=""/>
        <dsp:cNvSpPr/>
      </dsp:nvSpPr>
      <dsp:spPr>
        <a:xfrm>
          <a:off x="4200045" y="1437729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DA6FF-9B11-4907-8E28-62735A6A22B4}">
      <dsp:nvSpPr>
        <dsp:cNvPr id="0" name=""/>
        <dsp:cNvSpPr/>
      </dsp:nvSpPr>
      <dsp:spPr>
        <a:xfrm>
          <a:off x="4200045" y="1437729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9ABAF-4D44-4328-B967-5228373FA75C}">
      <dsp:nvSpPr>
        <dsp:cNvPr id="0" name=""/>
        <dsp:cNvSpPr/>
      </dsp:nvSpPr>
      <dsp:spPr>
        <a:xfrm>
          <a:off x="3807162" y="1579167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rgbClr val="FFFF0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WebPI</a:t>
          </a:r>
          <a:endParaRPr lang="en-US" sz="1200" kern="1200" dirty="0">
            <a:solidFill>
              <a:srgbClr val="FFFF0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3807162" y="1579167"/>
        <a:ext cx="1571531" cy="502890"/>
      </dsp:txXfrm>
    </dsp:sp>
    <dsp:sp modelId="{3EBB290A-BB03-4115-A91C-A06A6BBAF222}">
      <dsp:nvSpPr>
        <dsp:cNvPr id="0" name=""/>
        <dsp:cNvSpPr/>
      </dsp:nvSpPr>
      <dsp:spPr>
        <a:xfrm>
          <a:off x="5221541" y="2553517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8C531B-3942-4ACC-BEED-A3742960CEEC}">
      <dsp:nvSpPr>
        <dsp:cNvPr id="0" name=""/>
        <dsp:cNvSpPr/>
      </dsp:nvSpPr>
      <dsp:spPr>
        <a:xfrm>
          <a:off x="5221541" y="2553517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755D31-65C0-44AC-9088-6AA6A4766331}">
      <dsp:nvSpPr>
        <dsp:cNvPr id="0" name=""/>
        <dsp:cNvSpPr/>
      </dsp:nvSpPr>
      <dsp:spPr>
        <a:xfrm>
          <a:off x="4828658" y="2694954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IIS Modules</a:t>
          </a:r>
          <a:endParaRPr lang="en-US" sz="1200" kern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4828658" y="2694954"/>
        <a:ext cx="1571531" cy="502890"/>
      </dsp:txXfrm>
    </dsp:sp>
    <dsp:sp modelId="{93372C8E-ED0A-41F9-9D4B-5A2E814B8F8C}">
      <dsp:nvSpPr>
        <dsp:cNvPr id="0" name=""/>
        <dsp:cNvSpPr/>
      </dsp:nvSpPr>
      <dsp:spPr>
        <a:xfrm>
          <a:off x="5221541" y="3669304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F7BA3-4BFE-4C48-BD8B-8644D8DEA50B}">
      <dsp:nvSpPr>
        <dsp:cNvPr id="0" name=""/>
        <dsp:cNvSpPr/>
      </dsp:nvSpPr>
      <dsp:spPr>
        <a:xfrm>
          <a:off x="5221541" y="3669304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AD1AD-E57D-45B3-BBD8-F6BA4D792614}">
      <dsp:nvSpPr>
        <dsp:cNvPr id="0" name=""/>
        <dsp:cNvSpPr/>
      </dsp:nvSpPr>
      <dsp:spPr>
        <a:xfrm>
          <a:off x="4828658" y="3810742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Orchard</a:t>
          </a:r>
          <a:endParaRPr lang="en-US" sz="1200" kern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4828658" y="3810742"/>
        <a:ext cx="1571531" cy="502890"/>
      </dsp:txXfrm>
    </dsp:sp>
    <dsp:sp modelId="{5209D5B3-E0E1-445E-809E-312D0A6ADA58}">
      <dsp:nvSpPr>
        <dsp:cNvPr id="0" name=""/>
        <dsp:cNvSpPr/>
      </dsp:nvSpPr>
      <dsp:spPr>
        <a:xfrm>
          <a:off x="6101599" y="1437729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DE6D39-3E99-48B2-8F2D-8A0B81A2890C}">
      <dsp:nvSpPr>
        <dsp:cNvPr id="0" name=""/>
        <dsp:cNvSpPr/>
      </dsp:nvSpPr>
      <dsp:spPr>
        <a:xfrm>
          <a:off x="6101599" y="1437729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0477F-9C3D-41F7-9229-DD3FFD103DAC}">
      <dsp:nvSpPr>
        <dsp:cNvPr id="0" name=""/>
        <dsp:cNvSpPr/>
      </dsp:nvSpPr>
      <dsp:spPr>
        <a:xfrm>
          <a:off x="5708716" y="1579167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FFFF0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EXE or MSI</a:t>
          </a:r>
          <a:endParaRPr lang="en-US" sz="1200" kern="1200" dirty="0">
            <a:solidFill>
              <a:srgbClr val="FFFF0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5708716" y="1579167"/>
        <a:ext cx="1571531" cy="502890"/>
      </dsp:txXfrm>
    </dsp:sp>
    <dsp:sp modelId="{9BAD9208-5C7A-4550-8358-060BDC315312}">
      <dsp:nvSpPr>
        <dsp:cNvPr id="0" name=""/>
        <dsp:cNvSpPr/>
      </dsp:nvSpPr>
      <dsp:spPr>
        <a:xfrm>
          <a:off x="7123095" y="2553517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42BF7-76F3-4308-B217-D6A049C8BB92}">
      <dsp:nvSpPr>
        <dsp:cNvPr id="0" name=""/>
        <dsp:cNvSpPr/>
      </dsp:nvSpPr>
      <dsp:spPr>
        <a:xfrm>
          <a:off x="7123095" y="2553517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0A751-0D48-44FD-A024-E9A6193D763A}">
      <dsp:nvSpPr>
        <dsp:cNvPr id="0" name=""/>
        <dsp:cNvSpPr/>
      </dsp:nvSpPr>
      <dsp:spPr>
        <a:xfrm>
          <a:off x="6730212" y="2694954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WebPI</a:t>
          </a:r>
          <a:endParaRPr lang="en-US" sz="1200" kern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6730212" y="2694954"/>
        <a:ext cx="1571531" cy="502890"/>
      </dsp:txXfrm>
    </dsp:sp>
    <dsp:sp modelId="{D06F3BE3-1C6F-4F3C-8247-AB454B1AB3E0}">
      <dsp:nvSpPr>
        <dsp:cNvPr id="0" name=""/>
        <dsp:cNvSpPr/>
      </dsp:nvSpPr>
      <dsp:spPr>
        <a:xfrm>
          <a:off x="7123095" y="3669304"/>
          <a:ext cx="785765" cy="78576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77FEE-5F77-438B-9A42-4941AF290065}">
      <dsp:nvSpPr>
        <dsp:cNvPr id="0" name=""/>
        <dsp:cNvSpPr/>
      </dsp:nvSpPr>
      <dsp:spPr>
        <a:xfrm>
          <a:off x="7123095" y="3669304"/>
          <a:ext cx="785765" cy="78576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6ABCD-97D0-4AC7-B4EC-61858E351403}">
      <dsp:nvSpPr>
        <dsp:cNvPr id="0" name=""/>
        <dsp:cNvSpPr/>
      </dsp:nvSpPr>
      <dsp:spPr>
        <a:xfrm>
          <a:off x="6730212" y="3810742"/>
          <a:ext cx="1571531" cy="5028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rPr>
            <a:t>Visual Studio</a:t>
          </a:r>
          <a:endParaRPr lang="en-US" sz="1200" kern="1200" dirty="0">
            <a:solidFill>
              <a:srgbClr val="00B0F0"/>
            </a:solidFill>
            <a:latin typeface="Segoe UI" pitchFamily="34" charset="0"/>
            <a:ea typeface="Segoe UI" pitchFamily="34" charset="0"/>
            <a:cs typeface="Segoe UI" pitchFamily="34" charset="0"/>
          </a:endParaRPr>
        </a:p>
      </dsp:txBody>
      <dsp:txXfrm>
        <a:off x="6730212" y="3810742"/>
        <a:ext cx="1571531" cy="502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EDE4B-6692-4BAA-B3CE-3970229531D7}" type="datetimeFigureOut">
              <a:rPr lang="en-US" smtClean="0"/>
              <a:t>1/21/2011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4D181-6704-45BA-B4CA-7F43C06D7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1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pyndle/2422552640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0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44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 smtClean="0"/>
              <a:t>http://Nuget.org</a:t>
            </a:r>
          </a:p>
          <a:p>
            <a:endParaRPr lang="en-US" dirty="0" smtClean="0"/>
          </a:p>
          <a:p>
            <a:r>
              <a:rPr lang="en-US" dirty="0" smtClean="0"/>
              <a:t>Start</a:t>
            </a:r>
            <a:r>
              <a:rPr lang="en-US" baseline="0" dirty="0" smtClean="0"/>
              <a:t> with the tooling window to show the package manager setting and feeds.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Show</a:t>
            </a:r>
            <a:r>
              <a:rPr lang="en-US" baseline="0" dirty="0" smtClean="0"/>
              <a:t> the package manager console window</a:t>
            </a:r>
          </a:p>
          <a:p>
            <a:r>
              <a:rPr lang="en-US" baseline="0" dirty="0" smtClean="0"/>
              <a:t>Show the “Add Library Package” Reference Dialog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Console Commands:</a:t>
            </a:r>
          </a:p>
          <a:p>
            <a:pPr marL="162175" indent="-162175">
              <a:buFont typeface="Arial" pitchFamily="34" charset="0"/>
              <a:buChar char="•"/>
            </a:pPr>
            <a:r>
              <a:rPr lang="en-US" baseline="0" dirty="0" smtClean="0"/>
              <a:t>get-package</a:t>
            </a:r>
          </a:p>
          <a:p>
            <a:pPr marL="162175" indent="-162175">
              <a:buFont typeface="Arial" pitchFamily="34" charset="0"/>
              <a:buChar char="•"/>
            </a:pPr>
            <a:r>
              <a:rPr lang="en-US" baseline="0" dirty="0" smtClean="0"/>
              <a:t>Get-package –remote</a:t>
            </a:r>
          </a:p>
          <a:p>
            <a:pPr marL="162175" indent="-162175">
              <a:buFont typeface="Arial" pitchFamily="34" charset="0"/>
              <a:buChar char="•"/>
            </a:pPr>
            <a:r>
              <a:rPr lang="en-US" baseline="0" dirty="0" smtClean="0"/>
              <a:t>Get-package –filter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1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60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http://www.flickr.com/photos/spyndle/2422552640/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4D181-6704-45BA-B4CA-7F43C06D76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03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Simply</a:t>
            </a:r>
            <a:r>
              <a:rPr lang="en-US" baseline="0" dirty="0" smtClean="0"/>
              <a:t> put, a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library store for use a development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31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kind of </a:t>
            </a:r>
            <a:r>
              <a:rPr lang="en-US" dirty="0" err="1" smtClean="0"/>
              <a:t>pacakges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66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50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http://www.flickr.com/photos/pupski/42624981/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4D181-6704-45BA-B4CA-7F43C06D76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6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76200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3000" kern="1200" cap="none" spc="50" baseline="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rgbClr val="00B0F0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rgbClr val="00B0F0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rgbClr val="00B0F0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rgbClr val="00B0F0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rgbClr val="00B0F0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outercurve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ournals.uchicago.edu/doi/abs/10.1086/58763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nuget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vslangproj.projectproperties_properties(VS.80).aspx" TargetMode="External"/><Relationship Id="rId2" Type="http://schemas.openxmlformats.org/officeDocument/2006/relationships/hyperlink" Target="http://blogs.msdn.com/b/davidebb/archive/2010/10/11/light-up-your-nupacks-with-startup-code-and-webactivator.aspx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spn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idx="4294967295"/>
          </p:nvPr>
        </p:nvSpPr>
        <p:spPr>
          <a:xfrm>
            <a:off x="457200" y="2895599"/>
            <a:ext cx="8229600" cy="106680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latin typeface="Segoe UI Light" pitchFamily="34" charset="0"/>
              </a:rPr>
              <a:t>ctrl f5</a:t>
            </a:r>
            <a:endParaRPr lang="en-US" sz="7200" dirty="0">
              <a:solidFill>
                <a:schemeClr val="bg1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9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My Pictures\images\works-on-my-machine-starburst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485899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97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85800" y="3080764"/>
            <a:ext cx="7772400" cy="683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tx1"/>
                </a:solidFill>
                <a:cs typeface="Courier New" pitchFamily="49" charset="0"/>
              </a:rPr>
              <a:t>hopefully</a:t>
            </a:r>
            <a:endParaRPr lang="en-US" sz="6000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bit.ly/csellLinks.qr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552450"/>
            <a:ext cx="5715000" cy="571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http://farm3.static.flickr.com/2511/3955515874_2cd39cd261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4724400" y="4140200"/>
            <a:ext cx="4191000" cy="2286000"/>
          </a:xfrm>
          <a:prstGeom prst="roundRect">
            <a:avLst/>
          </a:prstGeom>
          <a:solidFill>
            <a:schemeClr val="tx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ttp://download.codeplex.com/Project/Download/FileDownload.aspx?ProjectName=nuget&amp;DownloadId=162974&amp;Build=174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343400"/>
            <a:ext cx="3544491" cy="99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029200" y="5359400"/>
            <a:ext cx="3544492" cy="1066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 smtClean="0">
                <a:solidFill>
                  <a:schemeClr val="bg1"/>
                </a:solidFill>
              </a:rPr>
              <a:t>nuggets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286000"/>
            <a:ext cx="7239000" cy="12192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400" b="0" dirty="0" smtClean="0">
                <a:latin typeface="SketchFlow Print" pitchFamily="2" charset="0"/>
              </a:rPr>
              <a:t>the </a:t>
            </a:r>
            <a:r>
              <a:rPr lang="en-US" sz="2400" b="0" dirty="0" smtClean="0">
                <a:solidFill>
                  <a:srgbClr val="00B0F0"/>
                </a:solidFill>
                <a:latin typeface="SketchFlow Print" pitchFamily="2" charset="0"/>
              </a:rPr>
              <a:t>process</a:t>
            </a:r>
            <a:r>
              <a:rPr lang="en-US" sz="2400" b="0" dirty="0" smtClean="0">
                <a:latin typeface="SketchFlow Print" pitchFamily="2" charset="0"/>
              </a:rPr>
              <a:t> </a:t>
            </a:r>
            <a:r>
              <a:rPr lang="en-US" sz="2400" b="0" dirty="0">
                <a:latin typeface="SketchFlow Print" pitchFamily="2" charset="0"/>
              </a:rPr>
              <a:t>of </a:t>
            </a:r>
            <a:r>
              <a:rPr lang="en-US" sz="2400" b="0" dirty="0">
                <a:solidFill>
                  <a:srgbClr val="00B0F0"/>
                </a:solidFill>
                <a:latin typeface="SketchFlow Print" pitchFamily="2" charset="0"/>
              </a:rPr>
              <a:t>incorporating</a:t>
            </a:r>
            <a:r>
              <a:rPr lang="en-US" sz="2400" b="0" dirty="0">
                <a:latin typeface="SketchFlow Print" pitchFamily="2" charset="0"/>
              </a:rPr>
              <a:t> third party </a:t>
            </a:r>
            <a:r>
              <a:rPr lang="en-US" sz="2400" b="0" dirty="0" smtClean="0">
                <a:solidFill>
                  <a:srgbClr val="00B0F0"/>
                </a:solidFill>
                <a:latin typeface="SketchFlow Print" pitchFamily="2" charset="0"/>
              </a:rPr>
              <a:t>libraries</a:t>
            </a:r>
            <a:r>
              <a:rPr lang="en-US" sz="2400" b="0" dirty="0" smtClean="0">
                <a:latin typeface="SketchFlow Print" pitchFamily="2" charset="0"/>
              </a:rPr>
              <a:t> is now just </a:t>
            </a:r>
            <a:r>
              <a:rPr lang="en-US" sz="2400" b="0" dirty="0" smtClean="0">
                <a:latin typeface="SketchFlow Print" pitchFamily="2" charset="0"/>
              </a:rPr>
              <a:t>1 command</a:t>
            </a:r>
            <a:r>
              <a:rPr lang="en-US" sz="2400" b="0" dirty="0" smtClean="0">
                <a:latin typeface="SketchFlow Print" pitchFamily="2" charset="0"/>
              </a:rPr>
              <a:t>….</a:t>
            </a:r>
          </a:p>
        </p:txBody>
      </p:sp>
      <p:pic>
        <p:nvPicPr>
          <p:cNvPr id="1026" name="Picture 2" descr="C:\Users\csell5\AppData\Local\Microsoft\Windows\Temporary Internet Files\Content.IE5\GO2F6YYP\MC900078622[1].wmf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447800"/>
            <a:ext cx="1857375" cy="39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687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SketchFlow Print" pitchFamily="2" charset="0"/>
              </a:rPr>
              <a:t>it can be</a:t>
            </a:r>
            <a:endParaRPr lang="en-US" dirty="0">
              <a:latin typeface="SketchFlow Print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2514600"/>
            <a:ext cx="8229600" cy="914400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US" sz="2800" b="0" dirty="0" smtClean="0">
                <a:latin typeface="Consolas" pitchFamily="49" charset="0"/>
                <a:cs typeface="Consolas" pitchFamily="49" charset="0"/>
              </a:rPr>
              <a:t>PM&gt; install-package </a:t>
            </a:r>
            <a:r>
              <a:rPr lang="en-US" sz="2800" b="0" dirty="0" err="1" smtClean="0">
                <a:latin typeface="Consolas" pitchFamily="49" charset="0"/>
                <a:cs typeface="Consolas" pitchFamily="49" charset="0"/>
              </a:rPr>
              <a:t>urlshortener.helper</a:t>
            </a:r>
            <a:endParaRPr lang="en-US" sz="2800" b="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390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SketchFlow Print" pitchFamily="2" charset="0"/>
              </a:rPr>
              <a:t>introducing</a:t>
            </a:r>
            <a:endParaRPr lang="en-US" dirty="0">
              <a:latin typeface="SketchFlow Print" pitchFamily="2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20" y="2438400"/>
            <a:ext cx="3733800" cy="104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4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SketchFlow Print" pitchFamily="2" charset="0"/>
              </a:rPr>
              <a:t>outline</a:t>
            </a:r>
            <a:endParaRPr lang="en-US" dirty="0">
              <a:latin typeface="SketchFlow Print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sz="2800" b="0" dirty="0">
                <a:solidFill>
                  <a:srgbClr val="00B0F0"/>
                </a:solidFill>
                <a:latin typeface="Segoe UI Light" pitchFamily="34" charset="0"/>
              </a:rPr>
              <a:t>What</a:t>
            </a:r>
            <a:r>
              <a:rPr lang="en-US" sz="2800" b="0" dirty="0">
                <a:latin typeface="Segoe UI Light" pitchFamily="34" charset="0"/>
              </a:rPr>
              <a:t> is </a:t>
            </a:r>
            <a:r>
              <a:rPr lang="en-US" sz="2800" b="0" dirty="0" err="1" smtClean="0">
                <a:latin typeface="Segoe UI Light" pitchFamily="34" charset="0"/>
              </a:rPr>
              <a:t>NuGet</a:t>
            </a:r>
            <a:r>
              <a:rPr lang="en-US" sz="2800" b="0" dirty="0" smtClean="0">
                <a:latin typeface="Segoe UI Light" pitchFamily="34" charset="0"/>
              </a:rPr>
              <a:t>?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</a:t>
            </a:r>
            <a:r>
              <a:rPr lang="en-US" sz="2800" b="0" dirty="0" smtClean="0">
                <a:solidFill>
                  <a:srgbClr val="00B0F0"/>
                </a:solidFill>
                <a:latin typeface="Segoe UI Light" pitchFamily="34" charset="0"/>
              </a:rPr>
              <a:t>get</a:t>
            </a:r>
            <a:r>
              <a:rPr lang="en-US" sz="2800" b="0" dirty="0" smtClean="0">
                <a:latin typeface="Segoe UI Light" pitchFamily="34" charset="0"/>
              </a:rPr>
              <a:t> </a:t>
            </a:r>
            <a:r>
              <a:rPr lang="en-US" sz="2800" dirty="0" smtClean="0">
                <a:latin typeface="Segoe UI Light" pitchFamily="34" charset="0"/>
              </a:rPr>
              <a:t>setup</a:t>
            </a:r>
            <a:r>
              <a:rPr lang="en-US" sz="2800" b="0" dirty="0" smtClean="0">
                <a:latin typeface="Segoe UI Light" pitchFamily="34" charset="0"/>
              </a:rPr>
              <a:t>?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</a:t>
            </a:r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find</a:t>
            </a:r>
            <a:r>
              <a:rPr lang="en-US" sz="2800" dirty="0" smtClean="0">
                <a:latin typeface="Segoe UI Light" pitchFamily="34" charset="0"/>
              </a:rPr>
              <a:t> </a:t>
            </a:r>
            <a:r>
              <a:rPr lang="en-US" sz="2800" b="0" dirty="0" smtClean="0">
                <a:latin typeface="Segoe UI Light" pitchFamily="34" charset="0"/>
              </a:rPr>
              <a:t>a package? 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</a:t>
            </a:r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install</a:t>
            </a:r>
            <a:r>
              <a:rPr lang="en-US" sz="2800" dirty="0" smtClean="0">
                <a:latin typeface="Segoe UI Light" pitchFamily="34" charset="0"/>
              </a:rPr>
              <a:t> </a:t>
            </a:r>
            <a:r>
              <a:rPr lang="en-US" sz="2800" b="0" dirty="0" smtClean="0">
                <a:latin typeface="Segoe UI Light" pitchFamily="34" charset="0"/>
              </a:rPr>
              <a:t>a package?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</a:t>
            </a:r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update</a:t>
            </a:r>
            <a:r>
              <a:rPr lang="en-US" sz="2800" b="0" dirty="0" smtClean="0">
                <a:solidFill>
                  <a:srgbClr val="00B0F0"/>
                </a:solidFill>
                <a:latin typeface="Segoe UI Light" pitchFamily="34" charset="0"/>
              </a:rPr>
              <a:t> </a:t>
            </a:r>
            <a:r>
              <a:rPr lang="en-US" sz="2800" b="0" dirty="0" smtClean="0">
                <a:latin typeface="Segoe UI Light" pitchFamily="34" charset="0"/>
              </a:rPr>
              <a:t>a package?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</a:t>
            </a:r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create</a:t>
            </a:r>
            <a:r>
              <a:rPr lang="en-US" sz="2800" dirty="0" smtClean="0">
                <a:latin typeface="Segoe UI Light" pitchFamily="34" charset="0"/>
              </a:rPr>
              <a:t> </a:t>
            </a:r>
            <a:r>
              <a:rPr lang="en-US" sz="2800" b="0" dirty="0" smtClean="0">
                <a:latin typeface="Segoe UI Light" pitchFamily="34" charset="0"/>
              </a:rPr>
              <a:t>a simple package?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</a:t>
            </a:r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host</a:t>
            </a:r>
            <a:r>
              <a:rPr lang="en-US" sz="2800" dirty="0" smtClean="0">
                <a:latin typeface="Segoe UI Light" pitchFamily="34" charset="0"/>
              </a:rPr>
              <a:t> </a:t>
            </a:r>
            <a:r>
              <a:rPr lang="en-US" sz="2800" b="0" dirty="0" smtClean="0">
                <a:latin typeface="Segoe UI Light" pitchFamily="34" charset="0"/>
              </a:rPr>
              <a:t>a simple repository?</a:t>
            </a:r>
            <a:endParaRPr lang="en-US" sz="2800" b="0" dirty="0">
              <a:latin typeface="Segoe UI Light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b="0" dirty="0">
              <a:latin typeface="Segoe UI Light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farm4.static.flickr.com/3063/2422552640_b0d8257ce5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9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farm1.static.flickr.com/61/170257936_82828027da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9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5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idx="4294967295"/>
          </p:nvPr>
        </p:nvSpPr>
        <p:spPr>
          <a:xfrm>
            <a:off x="457200" y="2895599"/>
            <a:ext cx="8229600" cy="106680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>
                <a:latin typeface="Segoe UI Light" pitchFamily="34" charset="0"/>
              </a:rPr>
              <a:t>Clark Sell</a:t>
            </a:r>
            <a:endParaRPr lang="en-US" sz="6000" dirty="0">
              <a:solidFill>
                <a:schemeClr val="bg1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84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53" y="2895600"/>
            <a:ext cx="375227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876800"/>
            <a:ext cx="3733800" cy="104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"/>
            <a:ext cx="200025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02712" y="751242"/>
            <a:ext cx="1960088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NPack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3148012"/>
            <a:ext cx="4105275" cy="485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3448050" y="1209675"/>
            <a:ext cx="1754662" cy="3232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4" idx="0"/>
          </p:cNvCxnSpPr>
          <p:nvPr/>
        </p:nvCxnSpPr>
        <p:spPr>
          <a:xfrm>
            <a:off x="2447925" y="2114550"/>
            <a:ext cx="1999565" cy="78105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4" idx="0"/>
          </p:cNvCxnSpPr>
          <p:nvPr/>
        </p:nvCxnSpPr>
        <p:spPr>
          <a:xfrm flipH="1">
            <a:off x="4447490" y="1674572"/>
            <a:ext cx="1735266" cy="122102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5" idx="0"/>
          </p:cNvCxnSpPr>
          <p:nvPr/>
        </p:nvCxnSpPr>
        <p:spPr>
          <a:xfrm>
            <a:off x="4447490" y="3886200"/>
            <a:ext cx="10210" cy="9906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5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cap="none" dirty="0" smtClean="0">
                <a:latin typeface="SketchFlow Print" pitchFamily="2" charset="0"/>
                <a:cs typeface="Consolas" pitchFamily="49" charset="0"/>
              </a:rPr>
              <a:t>What is </a:t>
            </a:r>
            <a:r>
              <a:rPr lang="en-US" cap="none" dirty="0" err="1" smtClean="0">
                <a:latin typeface="SketchFlow Print" pitchFamily="2" charset="0"/>
                <a:cs typeface="Consolas" pitchFamily="49" charset="0"/>
              </a:rPr>
              <a:t>nuget</a:t>
            </a:r>
            <a:r>
              <a:rPr lang="en-US" cap="none" dirty="0" smtClean="0">
                <a:latin typeface="SketchFlow Print" pitchFamily="2" charset="0"/>
                <a:cs typeface="Consolas" pitchFamily="49" charset="0"/>
              </a:rPr>
              <a:t>?</a:t>
            </a:r>
            <a:endParaRPr lang="en-US" cap="none" dirty="0">
              <a:latin typeface="SketchFlow Print" pitchFamily="2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3434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800" dirty="0" err="1">
                <a:latin typeface="Segoe UI Light" pitchFamily="34" charset="0"/>
              </a:rPr>
              <a:t>NuGet</a:t>
            </a:r>
            <a:r>
              <a:rPr lang="en-US" sz="2800" dirty="0">
                <a:latin typeface="Segoe UI Light" pitchFamily="34" charset="0"/>
              </a:rPr>
              <a:t> </a:t>
            </a:r>
            <a:r>
              <a:rPr lang="en-US" sz="2800" dirty="0" smtClean="0">
                <a:latin typeface="Segoe UI Light" pitchFamily="34" charset="0"/>
              </a:rPr>
              <a:t>is </a:t>
            </a:r>
            <a:r>
              <a:rPr lang="en-US" sz="2800" dirty="0">
                <a:latin typeface="Segoe UI Light" pitchFamily="34" charset="0"/>
              </a:rPr>
              <a:t>a free, open source developer focused </a:t>
            </a:r>
            <a:r>
              <a:rPr lang="en-US" sz="2800" dirty="0">
                <a:solidFill>
                  <a:srgbClr val="00B0F0"/>
                </a:solidFill>
                <a:latin typeface="Segoe UI Light" pitchFamily="34" charset="0"/>
              </a:rPr>
              <a:t>package management system</a:t>
            </a:r>
            <a:r>
              <a:rPr lang="en-US" sz="2800" dirty="0">
                <a:latin typeface="Segoe UI Light" pitchFamily="34" charset="0"/>
              </a:rPr>
              <a:t> for the </a:t>
            </a:r>
            <a:r>
              <a:rPr lang="en-US" sz="2800" dirty="0">
                <a:solidFill>
                  <a:srgbClr val="00B0F0"/>
                </a:solidFill>
                <a:latin typeface="Segoe UI Light" pitchFamily="34" charset="0"/>
              </a:rPr>
              <a:t>.NET </a:t>
            </a:r>
            <a:r>
              <a:rPr lang="en-US" sz="2800" dirty="0">
                <a:latin typeface="Segoe UI Light" pitchFamily="34" charset="0"/>
              </a:rPr>
              <a:t>platform intent on </a:t>
            </a:r>
            <a:r>
              <a:rPr lang="en-US" sz="2800" dirty="0">
                <a:solidFill>
                  <a:srgbClr val="00B0F0"/>
                </a:solidFill>
                <a:latin typeface="Segoe UI Light" pitchFamily="34" charset="0"/>
              </a:rPr>
              <a:t>simplifying</a:t>
            </a:r>
            <a:r>
              <a:rPr lang="en-US" sz="2800" dirty="0">
                <a:latin typeface="Segoe UI Light" pitchFamily="34" charset="0"/>
              </a:rPr>
              <a:t> the process of </a:t>
            </a:r>
            <a:r>
              <a:rPr lang="en-US" sz="2800" dirty="0">
                <a:solidFill>
                  <a:srgbClr val="00B0F0"/>
                </a:solidFill>
                <a:latin typeface="Segoe UI Light" pitchFamily="34" charset="0"/>
              </a:rPr>
              <a:t>incorporating</a:t>
            </a:r>
            <a:r>
              <a:rPr lang="en-US" sz="2800" dirty="0">
                <a:latin typeface="Segoe UI Light" pitchFamily="34" charset="0"/>
              </a:rPr>
              <a:t> third party </a:t>
            </a:r>
            <a:r>
              <a:rPr lang="en-US" sz="2800" dirty="0">
                <a:solidFill>
                  <a:srgbClr val="00B0F0"/>
                </a:solidFill>
                <a:latin typeface="Segoe UI Light" pitchFamily="34" charset="0"/>
              </a:rPr>
              <a:t>libraries</a:t>
            </a:r>
            <a:r>
              <a:rPr lang="en-US" sz="2800" dirty="0">
                <a:latin typeface="Segoe UI Light" pitchFamily="34" charset="0"/>
              </a:rPr>
              <a:t> into a .NET application during </a:t>
            </a:r>
            <a:r>
              <a:rPr lang="en-US" sz="2800" dirty="0">
                <a:solidFill>
                  <a:srgbClr val="00B0F0"/>
                </a:solidFill>
                <a:latin typeface="Segoe UI Light" pitchFamily="34" charset="0"/>
              </a:rPr>
              <a:t>development</a:t>
            </a:r>
            <a:r>
              <a:rPr lang="en-US" sz="2800" dirty="0">
                <a:latin typeface="Segoe UI Light" pitchFamily="34" charset="0"/>
              </a:rPr>
              <a:t>. </a:t>
            </a:r>
            <a:r>
              <a:rPr lang="en-US" sz="2800" dirty="0" err="1">
                <a:latin typeface="Segoe UI Light" pitchFamily="34" charset="0"/>
              </a:rPr>
              <a:t>NuGet</a:t>
            </a:r>
            <a:r>
              <a:rPr lang="en-US" sz="2800" dirty="0">
                <a:latin typeface="Segoe UI Light" pitchFamily="34" charset="0"/>
              </a:rPr>
              <a:t> is a member of the ASP.NET Gallery in the </a:t>
            </a:r>
            <a:r>
              <a:rPr lang="en-US" sz="2800" u="sng" dirty="0" err="1">
                <a:latin typeface="Segoe UI Light" pitchFamily="34" charset="0"/>
                <a:hlinkClick r:id="rId2"/>
              </a:rPr>
              <a:t>Outercurve</a:t>
            </a:r>
            <a:r>
              <a:rPr lang="en-US" sz="2800" u="sng" dirty="0">
                <a:latin typeface="Segoe UI Light" pitchFamily="34" charset="0"/>
                <a:hlinkClick r:id="rId2"/>
              </a:rPr>
              <a:t> </a:t>
            </a:r>
            <a:r>
              <a:rPr lang="en-US" sz="2800" u="sng" dirty="0" smtClean="0">
                <a:latin typeface="Segoe UI Light" pitchFamily="34" charset="0"/>
                <a:hlinkClick r:id="rId2"/>
              </a:rPr>
              <a:t>Foundation</a:t>
            </a:r>
            <a:r>
              <a:rPr lang="en-US" sz="2800" dirty="0" smtClean="0">
                <a:latin typeface="Segoe UI Light" pitchFamily="34" charset="0"/>
              </a:rPr>
              <a:t>.</a:t>
            </a:r>
          </a:p>
          <a:p>
            <a:pPr marL="0" indent="0" algn="ctr">
              <a:buNone/>
            </a:pPr>
            <a:endParaRPr lang="en-US" dirty="0">
              <a:latin typeface="Segoe UI Light" pitchFamily="34" charset="0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  <a:t>http://nuget.codeplex.com</a:t>
            </a: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  <a:t>http://nuget.org</a:t>
            </a:r>
            <a:endParaRPr lang="en-US" sz="32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farm3.static.flickr.com/2576/3925494459_f509eb55ef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0"/>
            <a:ext cx="9258300" cy="69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685800" y="152400"/>
            <a:ext cx="56388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ekton Pro" pitchFamily="34" charset="0"/>
              </a:rPr>
              <a:t>http://www.flickr.com/photos/peretzpup/3925494459/</a:t>
            </a:r>
          </a:p>
        </p:txBody>
      </p:sp>
    </p:spTree>
    <p:extLst>
      <p:ext uri="{BB962C8B-B14F-4D97-AF65-F5344CB8AC3E}">
        <p14:creationId xmlns:p14="http://schemas.microsoft.com/office/powerpoint/2010/main" val="73156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1.static.flickr.com/62/165281586_6c7c81f7c8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" y="21431"/>
            <a:ext cx="9115425" cy="683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56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farm5.static.flickr.com/4151/5223651088_03ec635ec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573" y="457200"/>
            <a:ext cx="3962400" cy="52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030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867400" y="5457826"/>
            <a:ext cx="3048000" cy="457200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 smtClean="0">
                <a:latin typeface="Tekton Pro" pitchFamily="34" charset="0"/>
              </a:rPr>
              <a:t>http://Wordle.net</a:t>
            </a:r>
            <a:endParaRPr lang="en-US" dirty="0">
              <a:latin typeface="Tekton Pro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50433" y="-1388432"/>
            <a:ext cx="4843135" cy="838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72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cap="none" dirty="0" smtClean="0">
                <a:latin typeface="SketchFlow Print" pitchFamily="2" charset="0"/>
              </a:rPr>
              <a:t>as developers</a:t>
            </a:r>
            <a:endParaRPr lang="en-US" cap="none" dirty="0">
              <a:latin typeface="SketchFlow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599" y="1600200"/>
            <a:ext cx="4419601" cy="2286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Getting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Publishing packages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Hosting packages</a:t>
            </a:r>
            <a:endParaRPr lang="en-US" sz="2800" b="0" dirty="0">
              <a:latin typeface="Segoe UI Light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1600" y="3108267"/>
            <a:ext cx="2590799" cy="2438400"/>
            <a:chOff x="6010276" y="1600200"/>
            <a:chExt cx="2590799" cy="2438400"/>
          </a:xfrm>
        </p:grpSpPr>
        <p:sp>
          <p:nvSpPr>
            <p:cNvPr id="4" name="Rounded Rectangle 3"/>
            <p:cNvSpPr/>
            <p:nvPr/>
          </p:nvSpPr>
          <p:spPr>
            <a:xfrm>
              <a:off x="6010276" y="1600200"/>
              <a:ext cx="2590799" cy="243840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alpha val="50000"/>
                  </a:schemeClr>
                </a:gs>
                <a:gs pos="100000">
                  <a:schemeClr val="accent1">
                    <a:tint val="90000"/>
                    <a:alpha val="100000"/>
                    <a:satMod val="200000"/>
                  </a:schemeClr>
                </a:gs>
              </a:gsLst>
              <a:lin ang="162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600" dirty="0" smtClean="0">
                  <a:solidFill>
                    <a:schemeClr val="tx1"/>
                  </a:solidFill>
                  <a:latin typeface="Tekton Pro" pitchFamily="34" charset="0"/>
                  <a:ea typeface="Segoe UI" pitchFamily="34" charset="0"/>
                  <a:cs typeface="Segoe UI" pitchFamily="34" charset="0"/>
                </a:rPr>
                <a:t>HOST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62701" y="2819400"/>
              <a:ext cx="2135081" cy="577734"/>
            </a:xfrm>
            <a:prstGeom prst="round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bg1"/>
                </a:gs>
              </a:gsLst>
              <a:lin ang="162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600" dirty="0" smtClean="0">
                  <a:solidFill>
                    <a:schemeClr val="tx1"/>
                  </a:solidFill>
                  <a:latin typeface="Tekton Pro" pitchFamily="34" charset="0"/>
                  <a:ea typeface="Segoe UI" pitchFamily="34" charset="0"/>
                  <a:cs typeface="Segoe UI" pitchFamily="34" charset="0"/>
                </a:rPr>
                <a:t>Push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38663" y="1981200"/>
              <a:ext cx="2151762" cy="549156"/>
            </a:xfrm>
            <a:prstGeom prst="round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bg1"/>
                </a:gs>
              </a:gsLst>
              <a:lin ang="162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600" dirty="0" smtClean="0">
                  <a:solidFill>
                    <a:schemeClr val="tx1"/>
                  </a:solidFill>
                  <a:latin typeface="Tekton Pro" pitchFamily="34" charset="0"/>
                  <a:ea typeface="Segoe UI" pitchFamily="34" charset="0"/>
                  <a:cs typeface="Segoe UI" pitchFamily="34" charset="0"/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44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cap="none" dirty="0" smtClean="0"/>
              <a:t>istribution </a:t>
            </a:r>
            <a:r>
              <a:rPr lang="en-US" dirty="0"/>
              <a:t>m</a:t>
            </a:r>
            <a:r>
              <a:rPr lang="en-US" cap="none" dirty="0" smtClean="0"/>
              <a:t>ethods</a:t>
            </a:r>
            <a:endParaRPr lang="en-US" cap="none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63745042"/>
              </p:ext>
            </p:extLst>
          </p:nvPr>
        </p:nvGraphicFramePr>
        <p:xfrm>
          <a:off x="381000" y="1676400"/>
          <a:ext cx="8534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915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SketchFlow Print" pitchFamily="2" charset="0"/>
              </a:rPr>
              <a:t>d</a:t>
            </a:r>
            <a:r>
              <a:rPr lang="en-US" cap="none" dirty="0" smtClean="0">
                <a:latin typeface="SketchFlow Print" pitchFamily="2" charset="0"/>
              </a:rPr>
              <a:t>istribution </a:t>
            </a:r>
            <a:r>
              <a:rPr lang="en-US" dirty="0">
                <a:latin typeface="SketchFlow Print" pitchFamily="2" charset="0"/>
              </a:rPr>
              <a:t>m</a:t>
            </a:r>
            <a:r>
              <a:rPr lang="en-US" cap="none" dirty="0" smtClean="0">
                <a:latin typeface="SketchFlow Print" pitchFamily="2" charset="0"/>
              </a:rPr>
              <a:t>ethods</a:t>
            </a:r>
            <a:endParaRPr lang="en-US" cap="none" dirty="0">
              <a:latin typeface="SketchFlow Print" pitchFamily="2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72977094"/>
              </p:ext>
            </p:extLst>
          </p:nvPr>
        </p:nvGraphicFramePr>
        <p:xfrm>
          <a:off x="381000" y="1676400"/>
          <a:ext cx="8077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91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BF97D7-F5DA-4450-AA31-B994B1B05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9BF97D7-F5DA-4450-AA31-B994B1B05E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E454E1-E3DF-43CC-8132-6328199692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BE454E1-E3DF-43CC-8132-6328199692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680D40-4881-436F-9997-03F5FD4E6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97680D40-4881-436F-9997-03F5FD4E6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712EA4-9D48-4B3B-A6D9-56B716097C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E6712EA4-9D48-4B3B-A6D9-56B716097C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1981200"/>
            <a:ext cx="7924800" cy="2743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Choice is affected by context.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0" dirty="0"/>
              <a:t>Yoon et al. (2008). Choice Set Configuration as a Determinant of Preference Attribution and Strength. Journal of Consumer Research</a:t>
            </a:r>
          </a:p>
          <a:p>
            <a:pPr marL="0" indent="0" algn="ctr">
              <a:buNone/>
            </a:pPr>
            <a:r>
              <a:rPr lang="en-US" b="0" dirty="0">
                <a:hlinkClick r:id="rId2"/>
              </a:rPr>
              <a:t>www.journals.uchicago.edu/doi/abs/10.1086/587630</a:t>
            </a:r>
            <a:endParaRPr lang="en-US" b="0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7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s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58" y="3048000"/>
            <a:ext cx="4495800" cy="7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farm1.static.flickr.com/33/42624981_cb6c1448b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2" y="832565"/>
            <a:ext cx="6922066" cy="51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71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farm1.static.flickr.com/38/114430223_2eed0218b4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77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farm4.static.flickr.com/3073/2681240098_2137fba61b_z.jpg?zz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29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farm3.static.flickr.com/2365/2121606903_90cab70b85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7"/>
            <a:ext cx="9067800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8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arm5.static.flickr.com/4083/5047889128_bc3ddb4f74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10600" cy="571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228600" y="5715000"/>
            <a:ext cx="3886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ekton Pro" pitchFamily="34" charset="0"/>
              </a:rPr>
              <a:t>http://www.flickr.com/photos/spyndle/5047889128/</a:t>
            </a:r>
          </a:p>
        </p:txBody>
      </p:sp>
    </p:spTree>
    <p:extLst>
      <p:ext uri="{BB962C8B-B14F-4D97-AF65-F5344CB8AC3E}">
        <p14:creationId xmlns:p14="http://schemas.microsoft.com/office/powerpoint/2010/main" val="265754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cap="none" dirty="0" smtClean="0">
                <a:latin typeface="SketchFlow Print" pitchFamily="2" charset="0"/>
              </a:rPr>
              <a:t>.exe, .</a:t>
            </a:r>
            <a:r>
              <a:rPr lang="en-US" cap="none" dirty="0" err="1" smtClean="0">
                <a:latin typeface="SketchFlow Print" pitchFamily="2" charset="0"/>
              </a:rPr>
              <a:t>msi</a:t>
            </a:r>
            <a:r>
              <a:rPr lang="en-US" cap="none" dirty="0" smtClean="0">
                <a:latin typeface="SketchFlow Print" pitchFamily="2" charset="0"/>
              </a:rPr>
              <a:t>, .zip </a:t>
            </a:r>
            <a:endParaRPr lang="en-US" cap="none" dirty="0">
              <a:latin typeface="SketchFlow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Installed to Operating System</a:t>
            </a:r>
          </a:p>
          <a:p>
            <a:r>
              <a:rPr lang="en-US" dirty="0" smtClean="0"/>
              <a:t>Lots of choices</a:t>
            </a:r>
          </a:p>
          <a:p>
            <a:r>
              <a:rPr lang="en-US" dirty="0" smtClean="0"/>
              <a:t>Usually chained with other packages</a:t>
            </a:r>
          </a:p>
          <a:p>
            <a:r>
              <a:rPr lang="en-US" dirty="0" smtClean="0"/>
              <a:t>Stands and installs by itself</a:t>
            </a:r>
          </a:p>
          <a:p>
            <a:r>
              <a:rPr lang="en-US" dirty="0" smtClean="0"/>
              <a:t>No native distribution channel</a:t>
            </a:r>
          </a:p>
          <a:p>
            <a:r>
              <a:rPr lang="en-US" dirty="0" smtClean="0"/>
              <a:t>No free marketing</a:t>
            </a:r>
          </a:p>
          <a:p>
            <a:r>
              <a:rPr lang="en-US" dirty="0" smtClean="0"/>
              <a:t>Manual Updates, </a:t>
            </a:r>
            <a:r>
              <a:rPr lang="en-US" dirty="0" err="1" smtClean="0"/>
              <a:t>ie</a:t>
            </a:r>
            <a:r>
              <a:rPr lang="en-US" dirty="0" smtClean="0"/>
              <a:t> need another package and user input</a:t>
            </a:r>
          </a:p>
          <a:p>
            <a:r>
              <a:rPr lang="en-US" dirty="0" smtClean="0"/>
              <a:t>Examples packages:</a:t>
            </a:r>
          </a:p>
          <a:p>
            <a:pPr lvl="1"/>
            <a:r>
              <a:rPr lang="en-US" dirty="0" err="1" smtClean="0"/>
              <a:t>WebPI</a:t>
            </a:r>
            <a:endParaRPr lang="en-US" dirty="0" smtClean="0"/>
          </a:p>
          <a:p>
            <a:pPr lvl="1"/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Office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3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cap="none" dirty="0" err="1" smtClean="0">
                <a:latin typeface="SketchFlow Print" pitchFamily="2" charset="0"/>
              </a:rPr>
              <a:t>WebPI</a:t>
            </a:r>
            <a:endParaRPr lang="en-US" cap="none" dirty="0">
              <a:latin typeface="SketchFlow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724400"/>
          </a:xfrm>
        </p:spPr>
        <p:txBody>
          <a:bodyPr>
            <a:normAutofit/>
          </a:bodyPr>
          <a:lstStyle/>
          <a:p>
            <a:r>
              <a:rPr lang="en-US" dirty="0"/>
              <a:t>Catalogue of products</a:t>
            </a:r>
          </a:p>
          <a:p>
            <a:r>
              <a:rPr lang="en-US" dirty="0"/>
              <a:t>Install stands on it’s own</a:t>
            </a:r>
          </a:p>
          <a:p>
            <a:r>
              <a:rPr lang="en-US" dirty="0"/>
              <a:t>Packages install to operating system</a:t>
            </a:r>
          </a:p>
          <a:p>
            <a:r>
              <a:rPr lang="en-US" dirty="0" smtClean="0"/>
              <a:t>Install through </a:t>
            </a:r>
            <a:r>
              <a:rPr lang="en-US" dirty="0" err="1" smtClean="0"/>
              <a:t>WebPI</a:t>
            </a:r>
            <a:r>
              <a:rPr lang="en-US" dirty="0" smtClean="0"/>
              <a:t> distribute channel</a:t>
            </a:r>
          </a:p>
          <a:p>
            <a:r>
              <a:rPr lang="en-US" dirty="0" smtClean="0"/>
              <a:t>Installation Simplified</a:t>
            </a:r>
          </a:p>
          <a:p>
            <a:r>
              <a:rPr lang="en-US" dirty="0" smtClean="0"/>
              <a:t>Drive by, Marketing</a:t>
            </a:r>
          </a:p>
          <a:p>
            <a:r>
              <a:rPr lang="en-US" dirty="0" smtClean="0"/>
              <a:t>Example Packages:</a:t>
            </a:r>
          </a:p>
          <a:p>
            <a:pPr lvl="1"/>
            <a:r>
              <a:rPr lang="en-US" dirty="0" err="1" smtClean="0"/>
              <a:t>WebPI</a:t>
            </a:r>
            <a:endParaRPr lang="en-US" dirty="0" smtClean="0"/>
          </a:p>
          <a:p>
            <a:pPr lvl="1"/>
            <a:r>
              <a:rPr lang="en-US" dirty="0" smtClean="0"/>
              <a:t>MVC</a:t>
            </a:r>
          </a:p>
          <a:p>
            <a:pPr lvl="1"/>
            <a:r>
              <a:rPr lang="en-US" dirty="0" smtClean="0"/>
              <a:t>IIS Modules</a:t>
            </a:r>
          </a:p>
          <a:p>
            <a:pPr lvl="1"/>
            <a:r>
              <a:rPr lang="en-US" dirty="0" err="1" smtClean="0"/>
              <a:t>WordPress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cap="none" dirty="0" smtClean="0">
                <a:latin typeface="SketchFlow Print" pitchFamily="2" charset="0"/>
              </a:rPr>
              <a:t>VS extension manager</a:t>
            </a:r>
            <a:endParaRPr lang="en-US" cap="none" dirty="0">
              <a:latin typeface="SketchFlow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Part of Visual Studio</a:t>
            </a:r>
          </a:p>
          <a:p>
            <a:r>
              <a:rPr lang="en-US" dirty="0" smtClean="0"/>
              <a:t>Packages install into Visual Studio</a:t>
            </a:r>
          </a:p>
          <a:p>
            <a:r>
              <a:rPr lang="en-US" dirty="0" smtClean="0"/>
              <a:t>Packages are targeted to augmenting the development experience</a:t>
            </a:r>
          </a:p>
          <a:p>
            <a:r>
              <a:rPr lang="en-US" dirty="0" smtClean="0"/>
              <a:t>Automatic updating</a:t>
            </a:r>
          </a:p>
          <a:p>
            <a:r>
              <a:rPr lang="en-US" dirty="0" smtClean="0"/>
              <a:t>Drive by marketing</a:t>
            </a:r>
          </a:p>
          <a:p>
            <a:r>
              <a:rPr lang="en-US" dirty="0" smtClean="0"/>
              <a:t>Example packages include</a:t>
            </a:r>
          </a:p>
          <a:p>
            <a:pPr lvl="1"/>
            <a:r>
              <a:rPr lang="en-US" dirty="0" err="1" smtClean="0"/>
              <a:t>nuget</a:t>
            </a:r>
            <a:endParaRPr lang="en-US" dirty="0" smtClean="0"/>
          </a:p>
          <a:p>
            <a:pPr lvl="1"/>
            <a:r>
              <a:rPr lang="en-US" dirty="0" smtClean="0"/>
              <a:t>Visual Studio </a:t>
            </a:r>
            <a:r>
              <a:rPr lang="en-US" dirty="0" err="1" smtClean="0"/>
              <a:t>Powertools</a:t>
            </a:r>
            <a:endParaRPr lang="en-US" dirty="0" smtClean="0"/>
          </a:p>
          <a:p>
            <a:pPr lvl="1"/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dirty="0" err="1" smtClean="0"/>
              <a:t>Resharper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cap="none" dirty="0" err="1" smtClean="0">
                <a:latin typeface="SketchFlow Print" pitchFamily="2" charset="0"/>
              </a:rPr>
              <a:t>nuget</a:t>
            </a:r>
            <a:endParaRPr lang="en-US" cap="none" dirty="0">
              <a:latin typeface="SketchFlow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648200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</a:pPr>
            <a:r>
              <a:rPr lang="en-US" dirty="0" smtClean="0"/>
              <a:t>Packages are usually “libraries”</a:t>
            </a:r>
          </a:p>
          <a:p>
            <a:pPr>
              <a:buClr>
                <a:srgbClr val="00B0F0"/>
              </a:buClr>
            </a:pPr>
            <a:r>
              <a:rPr lang="en-US" dirty="0" smtClean="0"/>
              <a:t>Packages are meant to be developed against </a:t>
            </a:r>
          </a:p>
          <a:p>
            <a:pPr>
              <a:buClr>
                <a:srgbClr val="00B0F0"/>
              </a:buClr>
            </a:pPr>
            <a:r>
              <a:rPr lang="en-US" dirty="0" smtClean="0"/>
              <a:t>Multiple hosting strategies</a:t>
            </a:r>
          </a:p>
          <a:p>
            <a:pPr>
              <a:buClr>
                <a:srgbClr val="00B0F0"/>
              </a:buClr>
            </a:pPr>
            <a:r>
              <a:rPr lang="en-US" dirty="0" smtClean="0"/>
              <a:t>Channel = Web</a:t>
            </a:r>
          </a:p>
          <a:p>
            <a:pPr>
              <a:buClr>
                <a:srgbClr val="00B0F0"/>
              </a:buClr>
            </a:pPr>
            <a:r>
              <a:rPr lang="en-US" dirty="0" smtClean="0"/>
              <a:t>Drive by marketing</a:t>
            </a:r>
          </a:p>
          <a:p>
            <a:pPr>
              <a:buClr>
                <a:srgbClr val="00B0F0"/>
              </a:buClr>
            </a:pPr>
            <a:r>
              <a:rPr lang="en-US" dirty="0" smtClean="0"/>
              <a:t>Easy tooling integration with things like Visual Studio, </a:t>
            </a:r>
            <a:r>
              <a:rPr lang="en-US" dirty="0" err="1" smtClean="0"/>
              <a:t>WebMatrix</a:t>
            </a:r>
            <a:endParaRPr lang="en-US" dirty="0" smtClean="0"/>
          </a:p>
          <a:p>
            <a:pPr>
              <a:buClr>
                <a:srgbClr val="00B0F0"/>
              </a:buClr>
            </a:pPr>
            <a:r>
              <a:rPr lang="en-US" dirty="0" smtClean="0"/>
              <a:t>Example packages:</a:t>
            </a:r>
          </a:p>
          <a:p>
            <a:pPr lvl="1">
              <a:buClr>
                <a:srgbClr val="00B0F0"/>
              </a:buClr>
            </a:pPr>
            <a:r>
              <a:rPr lang="en-US" dirty="0" smtClean="0"/>
              <a:t>ELMAH</a:t>
            </a:r>
          </a:p>
          <a:p>
            <a:pPr lvl="1">
              <a:buClr>
                <a:srgbClr val="00B0F0"/>
              </a:buClr>
            </a:pPr>
            <a:r>
              <a:rPr lang="en-US" dirty="0" smtClean="0"/>
              <a:t>Entity Framework</a:t>
            </a:r>
          </a:p>
          <a:p>
            <a:pPr lvl="1">
              <a:buClr>
                <a:srgbClr val="00B0F0"/>
              </a:buClr>
            </a:pPr>
            <a:r>
              <a:rPr lang="en-US" dirty="0" smtClean="0"/>
              <a:t>SQL Compact</a:t>
            </a:r>
          </a:p>
          <a:p>
            <a:pPr lvl="1">
              <a:buClr>
                <a:srgbClr val="00B0F0"/>
              </a:buClr>
            </a:pPr>
            <a:r>
              <a:rPr lang="en-US" dirty="0" err="1" smtClean="0"/>
              <a:t>UrlShortenerHelper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84444127"/>
              </p:ext>
            </p:extLst>
          </p:nvPr>
        </p:nvGraphicFramePr>
        <p:xfrm>
          <a:off x="412375" y="304800"/>
          <a:ext cx="8305800" cy="589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81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85800" y="3080764"/>
            <a:ext cx="7772400" cy="683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tx1"/>
                </a:solidFill>
                <a:cs typeface="Courier New" pitchFamily="49" charset="0"/>
              </a:rPr>
              <a:t>developer evangelist</a:t>
            </a:r>
            <a:endParaRPr lang="en-US" sz="6000" dirty="0">
              <a:solidFill>
                <a:schemeClr val="tx1"/>
              </a:solidFill>
              <a:cs typeface="Courier New" pitchFamily="49" charset="0"/>
            </a:endParaRPr>
          </a:p>
        </p:txBody>
      </p:sp>
      <p:pic>
        <p:nvPicPr>
          <p:cNvPr id="5" name="Picture 9" descr="DPE5"/>
          <p:cNvPicPr>
            <a:picLocks noChangeAspect="1" noChangeArrowheads="1"/>
          </p:cNvPicPr>
          <p:nvPr/>
        </p:nvPicPr>
        <p:blipFill>
          <a:blip r:embed="rId2" cstate="print"/>
          <a:srcRect b="6493"/>
          <a:stretch>
            <a:fillRect/>
          </a:stretch>
        </p:blipFill>
        <p:spPr bwMode="auto">
          <a:xfrm>
            <a:off x="4783674" y="4343401"/>
            <a:ext cx="3217326" cy="76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026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SketchFlow Print" pitchFamily="2" charset="0"/>
              </a:rPr>
              <a:t>a</a:t>
            </a:r>
            <a:r>
              <a:rPr lang="en-US" cap="none" dirty="0" smtClean="0">
                <a:latin typeface="SketchFlow Print" pitchFamily="2" charset="0"/>
              </a:rPr>
              <a:t>rchitecture breakdown</a:t>
            </a:r>
            <a:endParaRPr lang="en-US" cap="none" dirty="0">
              <a:latin typeface="SketchFlow Print" pitchFamily="2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" y="3124200"/>
            <a:ext cx="4610100" cy="12573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NuGet</a:t>
            </a:r>
            <a:endParaRPr lang="en-US" sz="1600" dirty="0" smtClean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Core, Dialog or Interface, Server</a:t>
            </a:r>
            <a:endParaRPr lang="en-US" sz="1600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28700" y="4953000"/>
            <a:ext cx="1905000" cy="762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NuGet.org</a:t>
            </a:r>
            <a:endParaRPr lang="en-US" sz="1600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19500" y="4953000"/>
            <a:ext cx="1905000" cy="762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Custom</a:t>
            </a:r>
            <a:endParaRPr lang="en-US" sz="1600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/>
          <p:cNvCxnSpPr>
            <a:endCxn id="5" idx="0"/>
          </p:cNvCxnSpPr>
          <p:nvPr/>
        </p:nvCxnSpPr>
        <p:spPr>
          <a:xfrm>
            <a:off x="1981200" y="4381500"/>
            <a:ext cx="0" cy="5715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0"/>
          </p:cNvCxnSpPr>
          <p:nvPr/>
        </p:nvCxnSpPr>
        <p:spPr>
          <a:xfrm flipV="1">
            <a:off x="4572000" y="4381500"/>
            <a:ext cx="0" cy="5715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920005" y="1752600"/>
            <a:ext cx="4610100" cy="762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Command Line, Visual Studio, </a:t>
            </a:r>
            <a:r>
              <a:rPr lang="en-US" sz="1400" dirty="0" err="1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WebMatrix</a:t>
            </a:r>
            <a:r>
              <a:rPr lang="en-US" sz="14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, Applications</a:t>
            </a:r>
          </a:p>
        </p:txBody>
      </p:sp>
      <p:cxnSp>
        <p:nvCxnSpPr>
          <p:cNvPr id="32" name="Straight Arrow Connector 31"/>
          <p:cNvCxnSpPr>
            <a:endCxn id="31" idx="2"/>
          </p:cNvCxnSpPr>
          <p:nvPr/>
        </p:nvCxnSpPr>
        <p:spPr>
          <a:xfrm flipV="1">
            <a:off x="3219450" y="2514600"/>
            <a:ext cx="5605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 bwMode="auto">
          <a:xfrm>
            <a:off x="5867400" y="1676400"/>
            <a:ext cx="457200" cy="10668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rtlCol="0" anchor="ctr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sz="1600" b="1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14" name="Right Brace 13"/>
          <p:cNvSpPr/>
          <p:nvPr/>
        </p:nvSpPr>
        <p:spPr bwMode="auto">
          <a:xfrm>
            <a:off x="5867400" y="3219450"/>
            <a:ext cx="457200" cy="10668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rtlCol="0" anchor="ctr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sz="1600" b="1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15" name="Right Brace 14"/>
          <p:cNvSpPr/>
          <p:nvPr/>
        </p:nvSpPr>
        <p:spPr bwMode="auto">
          <a:xfrm>
            <a:off x="5857875" y="4800600"/>
            <a:ext cx="457200" cy="10668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rtlCol="0" anchor="ctr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sz="1600" b="1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477000" y="2025134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ketchFlow Print" pitchFamily="2" charset="0"/>
              </a:rPr>
              <a:t>Interface</a:t>
            </a:r>
            <a:endParaRPr lang="en-US" sz="1800" dirty="0">
              <a:latin typeface="SketchFlow Print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6477000" y="3568184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ketchFlow Print" pitchFamily="2" charset="0"/>
              </a:rPr>
              <a:t>Object Model</a:t>
            </a:r>
            <a:endParaRPr lang="en-US" sz="1800" dirty="0">
              <a:latin typeface="SketchFlow Print" pitchFamily="2" charset="0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6477000" y="5149334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ketchFlow Print" pitchFamily="2" charset="0"/>
              </a:rPr>
              <a:t>Server \ Feed</a:t>
            </a:r>
            <a:endParaRPr lang="en-US" sz="1800" dirty="0">
              <a:latin typeface="SketchFlow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1" grpId="0" animBg="1"/>
      <p:bldP spid="9" grpId="0" animBg="1"/>
      <p:bldP spid="14" grpId="0" animBg="1"/>
      <p:bldP spid="15" grpId="0" animBg="1"/>
      <p:bldP spid="10" grpId="0"/>
      <p:bldP spid="17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SketchFlow Print" pitchFamily="2" charset="0"/>
              </a:rPr>
              <a:t>interacting with the prompt</a:t>
            </a:r>
            <a:endParaRPr lang="en-US" dirty="0">
              <a:latin typeface="SketchFlow Print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143000" y="3390900"/>
            <a:ext cx="7924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PM&gt; Get-Package -remote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ight Brace 4"/>
          <p:cNvSpPr/>
          <p:nvPr/>
        </p:nvSpPr>
        <p:spPr bwMode="auto">
          <a:xfrm rot="5400000">
            <a:off x="3162300" y="3657600"/>
            <a:ext cx="381000" cy="762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rtlCol="0" anchor="ctr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sz="1600" b="1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304800" y="4343400"/>
            <a:ext cx="6096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en-US" sz="2000" b="1" smtClean="0">
                <a:solidFill>
                  <a:schemeClr val="tx1"/>
                </a:solidFill>
                <a:latin typeface="Myriad Pro Light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6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4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2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dirty="0" smtClean="0">
                <a:latin typeface="SketchFlow Print" pitchFamily="2" charset="0"/>
              </a:rPr>
              <a:t>PowerShell Command Prompt</a:t>
            </a:r>
            <a:endParaRPr lang="en-US" dirty="0">
              <a:latin typeface="SketchFlow Print" pitchFamily="2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2876550" y="2476500"/>
            <a:ext cx="39243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en-US" sz="2000" b="1" smtClean="0">
                <a:solidFill>
                  <a:schemeClr val="tx1"/>
                </a:solidFill>
                <a:latin typeface="Myriad Pro Light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6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4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2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dirty="0" smtClean="0">
                <a:latin typeface="SketchFlow Print" pitchFamily="2" charset="0"/>
              </a:rPr>
              <a:t>Command -&gt; Verb-Noun</a:t>
            </a:r>
            <a:endParaRPr lang="en-US" dirty="0">
              <a:latin typeface="SketchFlow Print" pitchFamily="2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 bwMode="auto">
          <a:xfrm>
            <a:off x="5283573" y="43434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en-US" sz="2000" b="1" smtClean="0">
                <a:solidFill>
                  <a:schemeClr val="tx1"/>
                </a:solidFill>
                <a:latin typeface="Myriad Pro Light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6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4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2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dirty="0" smtClean="0">
                <a:latin typeface="SketchFlow Print" pitchFamily="2" charset="0"/>
              </a:rPr>
              <a:t>Argument</a:t>
            </a:r>
            <a:endParaRPr lang="en-US" dirty="0">
              <a:latin typeface="SketchFlow Print" pitchFamily="2" charset="0"/>
            </a:endParaRPr>
          </a:p>
        </p:txBody>
      </p:sp>
      <p:sp>
        <p:nvSpPr>
          <p:cNvPr id="11" name="Right Brace 10"/>
          <p:cNvSpPr/>
          <p:nvPr/>
        </p:nvSpPr>
        <p:spPr bwMode="auto">
          <a:xfrm rot="16200000">
            <a:off x="4648200" y="2247900"/>
            <a:ext cx="381000" cy="20574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rtlCol="0" anchor="ctr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sz="1600" b="1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  <p:sp>
        <p:nvSpPr>
          <p:cNvPr id="12" name="Right Brace 11"/>
          <p:cNvSpPr/>
          <p:nvPr/>
        </p:nvSpPr>
        <p:spPr bwMode="auto">
          <a:xfrm rot="5400000">
            <a:off x="6312273" y="3426760"/>
            <a:ext cx="381000" cy="122368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rtlCol="0" anchor="ctr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kumimoji="0" lang="en-US" sz="1600" b="1" i="0" u="none" strike="noStrike" baseline="0">
              <a:solidFill>
                <a:schemeClr val="tx1">
                  <a:alpha val="10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556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/>
      <p:bldP spid="7" grpId="0"/>
      <p:bldP spid="10" grpId="0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SketchFlow Print" pitchFamily="2" charset="0"/>
              </a:rPr>
              <a:t>installing</a:t>
            </a:r>
            <a:endParaRPr lang="en-US" dirty="0">
              <a:latin typeface="SketchFlow Print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Segoe UI Light" pitchFamily="34" charset="0"/>
              </a:rPr>
              <a:t>3 main methods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914400" y="2514600"/>
            <a:ext cx="792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en-US" sz="2000" b="1" smtClean="0">
                <a:solidFill>
                  <a:schemeClr val="tx1"/>
                </a:solidFill>
                <a:latin typeface="Myriad Pro Light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6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4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lang="en-US" sz="1200" smtClean="0">
                <a:solidFill>
                  <a:schemeClr val="tx1"/>
                </a:solidFill>
                <a:latin typeface="Myriad Pro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b="0" dirty="0" smtClean="0">
                <a:latin typeface="Segoe UI Light" pitchFamily="34" charset="0"/>
              </a:rPr>
              <a:t>Visual Studio Extension Manager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 err="1" smtClean="0">
                <a:latin typeface="Segoe UI Light" pitchFamily="34" charset="0"/>
              </a:rPr>
              <a:t>NuGet</a:t>
            </a:r>
            <a:r>
              <a:rPr lang="en-US" sz="2400" b="0" dirty="0" smtClean="0">
                <a:latin typeface="Segoe UI Light" pitchFamily="34" charset="0"/>
              </a:rPr>
              <a:t>, </a:t>
            </a:r>
            <a:r>
              <a:rPr lang="en-US" sz="2400" b="0" dirty="0" smtClean="0">
                <a:latin typeface="Segoe UI Light" pitchFamily="34" charset="0"/>
                <a:hlinkClick r:id="rId3"/>
              </a:rPr>
              <a:t>http://NuGet.org</a:t>
            </a:r>
            <a:endParaRPr lang="en-US" sz="2400" b="0" dirty="0" smtClean="0">
              <a:latin typeface="Segoe UI Light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0" dirty="0" smtClean="0">
                <a:latin typeface="Segoe UI Light" pitchFamily="34" charset="0"/>
              </a:rPr>
              <a:t>Bundled with something else, </a:t>
            </a:r>
            <a:r>
              <a:rPr lang="en-US" sz="2400" b="0" dirty="0" err="1" smtClean="0">
                <a:latin typeface="Segoe UI Light" pitchFamily="34" charset="0"/>
              </a:rPr>
              <a:t>i.e</a:t>
            </a:r>
            <a:r>
              <a:rPr lang="en-US" sz="2400" b="0" dirty="0" smtClean="0">
                <a:latin typeface="Segoe UI Light" pitchFamily="34" charset="0"/>
              </a:rPr>
              <a:t> Microsoft’s WebMatrix</a:t>
            </a:r>
            <a:endParaRPr lang="en-US" sz="2400" b="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0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SketchFlow Print" pitchFamily="2" charset="0"/>
              </a:rPr>
              <a:t>Commands</a:t>
            </a:r>
            <a:endParaRPr lang="en-US" dirty="0">
              <a:latin typeface="SketchFlow Print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latin typeface="Segoe UI Light" pitchFamily="34" charset="0"/>
                <a:cs typeface="Consolas" pitchFamily="49" charset="0"/>
              </a:rPr>
              <a:t>Find -&gt;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ist-package </a:t>
            </a:r>
            <a:r>
              <a:rPr lang="en-US" dirty="0" smtClean="0">
                <a:latin typeface="SketchFlow Print" pitchFamily="2" charset="0"/>
                <a:cs typeface="Consolas" pitchFamily="49" charset="0"/>
              </a:rPr>
              <a:t>[ package name ]</a:t>
            </a:r>
          </a:p>
          <a:p>
            <a:r>
              <a:rPr lang="en-US" dirty="0" smtClean="0">
                <a:latin typeface="Segoe UI Light" pitchFamily="34" charset="0"/>
                <a:cs typeface="Consolas" pitchFamily="49" charset="0"/>
              </a:rPr>
              <a:t>Install -&gt;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install-package </a:t>
            </a:r>
            <a:r>
              <a:rPr lang="en-US" dirty="0" smtClean="0">
                <a:latin typeface="SketchFlow Print" pitchFamily="2" charset="0"/>
                <a:cs typeface="Consolas" pitchFamily="49" charset="0"/>
              </a:rPr>
              <a:t>[ package name </a:t>
            </a:r>
            <a:r>
              <a:rPr lang="en-US" dirty="0" smtClean="0">
                <a:latin typeface="SketchFlow Print" pitchFamily="2" charset="0"/>
                <a:cs typeface="Consolas" pitchFamily="49" charset="0"/>
              </a:rPr>
              <a:t>]</a:t>
            </a:r>
          </a:p>
          <a:p>
            <a:r>
              <a:rPr lang="en-US" dirty="0" smtClean="0">
                <a:latin typeface="Segoe UI Light" pitchFamily="34" charset="0"/>
                <a:cs typeface="Consolas" pitchFamily="49" charset="0"/>
              </a:rPr>
              <a:t>Update -&gt;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update-package </a:t>
            </a:r>
            <a:r>
              <a:rPr lang="en-US" dirty="0" smtClean="0">
                <a:latin typeface="SketchFlow Print" pitchFamily="2" charset="0"/>
                <a:cs typeface="Consolas" pitchFamily="49" charset="0"/>
              </a:rPr>
              <a:t>[ package name ]</a:t>
            </a:r>
            <a:endParaRPr lang="en-US" dirty="0">
              <a:latin typeface="SketchFlow Print" pitchFamily="2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15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SketchFlow Print" pitchFamily="2" charset="0"/>
              </a:rPr>
              <a:t>demo</a:t>
            </a:r>
            <a:endParaRPr lang="en-US" dirty="0">
              <a:latin typeface="SketchFlow Print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b="0" dirty="0" smtClean="0">
                <a:latin typeface="Segoe UI Light" pitchFamily="34" charset="0"/>
              </a:rPr>
              <a:t>Package Manager</a:t>
            </a:r>
            <a:endParaRPr lang="en-US" sz="2800" dirty="0">
              <a:latin typeface="Segoe UI Light" pitchFamily="34" charset="0"/>
            </a:endParaRPr>
          </a:p>
        </p:txBody>
      </p:sp>
      <p:pic>
        <p:nvPicPr>
          <p:cNvPr id="4100" name="Picture 4" descr="http://www.openclipart.org/image/800px/svg_to_png/WMP_Play_butt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0" y="25146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.</a:t>
            </a:r>
            <a:r>
              <a:rPr lang="en-US" dirty="0" err="1" smtClean="0"/>
              <a:t>nupkg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562600" y="2057400"/>
            <a:ext cx="2971800" cy="3657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0" dirty="0" smtClean="0">
                <a:latin typeface="Myriad Pro" pitchFamily="34" charset="0"/>
              </a:rPr>
              <a:t>A </a:t>
            </a:r>
            <a:r>
              <a:rPr lang="en-US" sz="2800" dirty="0" smtClean="0">
                <a:latin typeface="Myriad Pro" pitchFamily="34" charset="0"/>
              </a:rPr>
              <a:t>.</a:t>
            </a:r>
            <a:r>
              <a:rPr lang="en-US" sz="2800" dirty="0" err="1" smtClean="0">
                <a:latin typeface="Myriad Pro" pitchFamily="34" charset="0"/>
              </a:rPr>
              <a:t>nupkg</a:t>
            </a:r>
            <a:r>
              <a:rPr lang="en-US" sz="2800" b="0" dirty="0" smtClean="0">
                <a:latin typeface="Myriad Pro" pitchFamily="34" charset="0"/>
              </a:rPr>
              <a:t> </a:t>
            </a:r>
            <a:r>
              <a:rPr lang="en-US" sz="2800" b="0" dirty="0" smtClean="0">
                <a:latin typeface="Myriad Pro" pitchFamily="34" charset="0"/>
              </a:rPr>
              <a:t>file is a structured </a:t>
            </a:r>
            <a:r>
              <a:rPr lang="en-US" sz="2800" dirty="0" smtClean="0">
                <a:latin typeface="Myriad Pro" pitchFamily="34" charset="0"/>
              </a:rPr>
              <a:t>ZIP</a:t>
            </a:r>
            <a:r>
              <a:rPr lang="en-US" sz="2800" b="0" dirty="0" smtClean="0">
                <a:latin typeface="Myriad Pro" pitchFamily="34" charset="0"/>
              </a:rPr>
              <a:t> file of which contains all of the </a:t>
            </a:r>
            <a:r>
              <a:rPr lang="en-US" sz="2800" dirty="0" smtClean="0">
                <a:latin typeface="Myriad Pro" pitchFamily="34" charset="0"/>
              </a:rPr>
              <a:t>assets</a:t>
            </a:r>
            <a:r>
              <a:rPr lang="en-US" sz="2800" b="0" dirty="0" smtClean="0">
                <a:latin typeface="Myriad Pro" pitchFamily="34" charset="0"/>
              </a:rPr>
              <a:t> to be </a:t>
            </a:r>
            <a:r>
              <a:rPr lang="en-US" sz="2800" dirty="0" smtClean="0">
                <a:latin typeface="Myriad Pro" pitchFamily="34" charset="0"/>
              </a:rPr>
              <a:t>installed</a:t>
            </a:r>
            <a:r>
              <a:rPr lang="en-US" sz="2800" b="0" dirty="0" smtClean="0">
                <a:latin typeface="Myriad Pro" pitchFamily="34" charset="0"/>
              </a:rPr>
              <a:t> by </a:t>
            </a:r>
            <a:r>
              <a:rPr lang="en-US" sz="2800" b="0" dirty="0" err="1" smtClean="0">
                <a:latin typeface="Myriad Pro" pitchFamily="34" charset="0"/>
              </a:rPr>
              <a:t>NuGet</a:t>
            </a:r>
            <a:r>
              <a:rPr lang="en-US" sz="2800" b="0" dirty="0" smtClean="0">
                <a:latin typeface="Myriad Pro" pitchFamily="34" charset="0"/>
              </a:rPr>
              <a:t> framework</a:t>
            </a:r>
            <a:r>
              <a:rPr lang="en-US" sz="2800" b="0" dirty="0" smtClean="0">
                <a:latin typeface="Myriad Pro" pitchFamily="34" charset="0"/>
              </a:rPr>
              <a:t>. </a:t>
            </a:r>
            <a:endParaRPr lang="en-US" sz="2800" b="0" dirty="0">
              <a:latin typeface="Myriad Pro" pitchFamily="34" charset="0"/>
            </a:endParaRPr>
          </a:p>
        </p:txBody>
      </p:sp>
      <p:pic>
        <p:nvPicPr>
          <p:cNvPr id="5122" name="Picture 2" descr="http://www.openclipart.org/image/800px/svg_to_png/dagobert83_open_fol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7868">
            <a:off x="1190520" y="1419120"/>
            <a:ext cx="4130675" cy="41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cap="none" dirty="0" smtClean="0"/>
              <a:t>package breakdown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" y="1524000"/>
            <a:ext cx="8763000" cy="5029200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\Name</a:t>
            </a:r>
          </a:p>
          <a:p>
            <a:pPr lvl="1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\Version</a:t>
            </a:r>
          </a:p>
          <a:p>
            <a:pPr lvl="2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\content - 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These files will be copied to the site root on install</a:t>
            </a:r>
            <a:endParaRPr lang="en-US" sz="1400" i="1" dirty="0" smtClean="0">
              <a:latin typeface="Consolas" pitchFamily="49" charset="0"/>
              <a:cs typeface="Consolas" pitchFamily="49" charset="0"/>
            </a:endParaRPr>
          </a:p>
          <a:p>
            <a:pPr lvl="3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\Readme.txt</a:t>
            </a:r>
          </a:p>
          <a:p>
            <a:pPr lvl="3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web.config.transform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Lib - 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dlls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 under this folder </a:t>
            </a:r>
            <a:r>
              <a:rPr lang="en-US" sz="1400" i="1" dirty="0" smtClean="0">
                <a:latin typeface="Consolas" pitchFamily="49" charset="0"/>
                <a:cs typeface="Consolas" pitchFamily="49" charset="0"/>
              </a:rPr>
              <a:t>become 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assembly references on install</a:t>
            </a:r>
            <a:endParaRPr lang="en-US" sz="1400" i="1" dirty="0" smtClean="0">
              <a:latin typeface="Consolas" pitchFamily="49" charset="0"/>
              <a:cs typeface="Consolas" pitchFamily="49" charset="0"/>
            </a:endParaRPr>
          </a:p>
          <a:p>
            <a:pPr lvl="3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\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MyCommonAssembly.dll </a:t>
            </a:r>
            <a:r>
              <a:rPr lang="en-US" sz="1400" i="1" dirty="0" smtClean="0">
                <a:latin typeface="Consolas" pitchFamily="49" charset="0"/>
                <a:cs typeface="Consolas" pitchFamily="49" charset="0"/>
              </a:rPr>
              <a:t>{ all framework versions }</a:t>
            </a:r>
            <a:endParaRPr lang="en-US" sz="1400" i="1" dirty="0">
              <a:latin typeface="Consolas" pitchFamily="49" charset="0"/>
              <a:cs typeface="Consolas" pitchFamily="49" charset="0"/>
            </a:endParaRPr>
          </a:p>
          <a:p>
            <a:pPr lvl="3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\Net35 </a:t>
            </a:r>
            <a:r>
              <a:rPr lang="en-US" sz="1400" i="1" dirty="0" smtClean="0">
                <a:latin typeface="Consolas" pitchFamily="49" charset="0"/>
                <a:cs typeface="Consolas" pitchFamily="49" charset="0"/>
              </a:rPr>
              <a:t>{ Framework Name }{ Version }</a:t>
            </a:r>
            <a:endParaRPr lang="en-US" sz="1400" i="1" dirty="0">
              <a:latin typeface="Consolas" pitchFamily="49" charset="0"/>
              <a:cs typeface="Consolas" pitchFamily="49" charset="0"/>
            </a:endParaRPr>
          </a:p>
          <a:p>
            <a:pPr lvl="4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\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MyAssembly.dll</a:t>
            </a:r>
          </a:p>
          <a:p>
            <a:pPr lvl="3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\Net40</a:t>
            </a:r>
          </a:p>
          <a:p>
            <a:pPr lvl="4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\MyAssembly.dll</a:t>
            </a:r>
          </a:p>
          <a:p>
            <a:pPr lvl="2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\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xxx.Nuspec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59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cap="none" dirty="0" smtClean="0"/>
              <a:t>.</a:t>
            </a:r>
            <a:r>
              <a:rPr lang="en-US" cap="none" dirty="0" err="1" smtClean="0"/>
              <a:t>nuspec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04800" y="1371600"/>
            <a:ext cx="84582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&lt;?xml version="1.0"?&gt;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package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xmlns:xsi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="http://www.w3.org/2001/XMLSchema-instance" 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xmlns:xsd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="http://www.w3.org/2001/XMLSchema"&gt;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4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metadata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xmlns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="http://schemas.microsoft.com/packaging/2010/07/nuspec.xsd"&gt;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	&lt;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UrlShortener.Helper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version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&gt;0.9.1&lt;/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version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authors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&gt;Clark Sell&lt;/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authors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licenseUrl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&gt;http://urlshortenerhelper.codeplex.com/license&lt;/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licenseUrl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projectUrl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&gt;http://urlshortenerhelper.codeplex.com&lt;/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projectUrl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requireLicenseAcceptance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&gt;false&lt;/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requireLicenseAcceptance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language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&gt;en-US&lt;/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language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description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desc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description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&gt;summary&lt;/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metadata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package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284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nuspec</a:t>
            </a:r>
            <a:r>
              <a:rPr lang="en-US" dirty="0" smtClean="0"/>
              <a:t>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&lt;package&gt;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&lt;metadata&gt;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&lt;id&gt;sample&lt;/id&gt;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&lt;version&gt;1.0.0&lt;/version&gt;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&lt;authors&gt;Microsoft&lt;/authors&gt;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dependencies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dependency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another-package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version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3.0.0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dependency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yet-another-package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minversion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2.1.0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dependencies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&lt;/metadata&gt;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&lt;/package&gt;</a:t>
            </a:r>
          </a:p>
        </p:txBody>
      </p:sp>
    </p:spTree>
    <p:extLst>
      <p:ext uri="{BB962C8B-B14F-4D97-AF65-F5344CB8AC3E}">
        <p14:creationId xmlns:p14="http://schemas.microsoft.com/office/powerpoint/2010/main" val="5461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8229600" cy="5715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\content\</a:t>
            </a:r>
            <a:r>
              <a:rPr lang="en-US" dirty="0" err="1" smtClean="0"/>
              <a:t>web.config.tranform</a:t>
            </a:r>
            <a:r>
              <a:rPr lang="en-US" dirty="0" smtClean="0"/>
              <a:t> ( or </a:t>
            </a:r>
            <a:r>
              <a:rPr lang="en-US" dirty="0" err="1" smtClean="0"/>
              <a:t>app.config</a:t>
            </a:r>
            <a:r>
              <a:rPr lang="en-US" dirty="0" smtClean="0"/>
              <a:t> )</a:t>
            </a:r>
          </a:p>
          <a:p>
            <a:pPr marL="0" indent="0">
              <a:buNone/>
            </a:pPr>
            <a:r>
              <a:rPr lang="en-US" dirty="0" smtClean="0"/>
              <a:t>It does a merge not a copy</a:t>
            </a:r>
          </a:p>
          <a:p>
            <a:pPr marL="0" indent="0">
              <a:buNone/>
            </a:pPr>
            <a:endParaRPr lang="en-US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B0F0"/>
                </a:solidFill>
              </a:rPr>
              <a:t>Existing</a:t>
            </a:r>
          </a:p>
          <a:p>
            <a:pPr marL="457200" lvl="1" indent="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&lt;configuration&gt;</a:t>
            </a:r>
          </a:p>
          <a:p>
            <a:pPr marL="457200" lvl="1" indent="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system.webServer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    &lt;modules&gt;</a:t>
            </a:r>
          </a:p>
          <a:p>
            <a:pPr marL="457200" lvl="1" indent="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        &lt;add name="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csellModule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 type="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csell.module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457200" lvl="1" indent="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    &lt;/modules&gt;</a:t>
            </a:r>
          </a:p>
          <a:p>
            <a:pPr marL="457200" lvl="1" indent="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system.webServer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&lt;/configuration&gt;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B0F0"/>
                </a:solidFill>
              </a:rPr>
              <a:t>Transform</a:t>
            </a:r>
          </a:p>
          <a:p>
            <a:pPr marL="400050" lvl="1" indent="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&lt;…&gt;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400050" lvl="1" indent="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add name="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csellNewModule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 type="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csell.newModule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400050" lvl="1" indent="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&lt;/…&gt;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F0"/>
                </a:solidFill>
              </a:rPr>
              <a:t>Resulting</a:t>
            </a:r>
          </a:p>
          <a:p>
            <a:pPr marL="400050" lvl="1" indent="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&lt;…&gt;</a:t>
            </a:r>
          </a:p>
          <a:p>
            <a:pPr marL="400050" lvl="1" indent="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add name="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csellModule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 type="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csell.module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400050" lvl="1" indent="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add name="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csellNewModule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 type="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csell.newModule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400050" lvl="1" indent="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&lt;/…&gt;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8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csell\AppData\Local\Microsoft\Windows\Temporary Internet Files\Content.IE5\JYH6LOKV\MP90043935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571" l="2762" r="100000">
                        <a14:foregroundMark x1="54000" y1="57143" x2="54000" y2="57143"/>
                        <a14:backgroundMark x1="33619" y1="34381" x2="33619" y2="34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33800"/>
            <a:ext cx="255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685800" y="3080764"/>
            <a:ext cx="7772400" cy="683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tx1"/>
                </a:solidFill>
                <a:cs typeface="Courier New" pitchFamily="49" charset="0"/>
              </a:rPr>
              <a:t>csell.net</a:t>
            </a:r>
            <a:endParaRPr lang="en-US" sz="6000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0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Oh yes you can….</a:t>
            </a:r>
          </a:p>
          <a:p>
            <a:r>
              <a:rPr lang="en-US" dirty="0" smtClean="0"/>
              <a:t>Similar to Visual Studio Project Templates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 smtClean="0">
              <a:hlinkClick r:id="rId2"/>
            </a:endParaRPr>
          </a:p>
          <a:p>
            <a:r>
              <a:rPr lang="en-US" dirty="0" smtClean="0"/>
              <a:t>David </a:t>
            </a:r>
            <a:r>
              <a:rPr lang="en-US" dirty="0" err="1" smtClean="0"/>
              <a:t>Ebbo</a:t>
            </a:r>
            <a:r>
              <a:rPr lang="en-US" dirty="0" smtClean="0"/>
              <a:t>, </a:t>
            </a:r>
            <a:r>
              <a:rPr lang="en-US" dirty="0" err="1" smtClean="0"/>
              <a:t>NuGets</a:t>
            </a:r>
            <a:r>
              <a:rPr lang="en-US" dirty="0" smtClean="0"/>
              <a:t> with Startup code and </a:t>
            </a:r>
            <a:r>
              <a:rPr lang="en-US" dirty="0" err="1" smtClean="0"/>
              <a:t>WebActivator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  <a:hlinkClick r:id="rId2"/>
              </a:rPr>
              <a:t>http</a:t>
            </a:r>
            <a:r>
              <a:rPr lang="en-US" dirty="0">
                <a:solidFill>
                  <a:srgbClr val="00B0F0"/>
                </a:solidFill>
                <a:hlinkClick r:id="rId2"/>
              </a:rPr>
              <a:t>://</a:t>
            </a:r>
            <a:r>
              <a:rPr lang="en-US" dirty="0" smtClean="0">
                <a:solidFill>
                  <a:srgbClr val="00B0F0"/>
                </a:solidFill>
                <a:hlinkClick r:id="rId2"/>
              </a:rPr>
              <a:t>blogs.msdn.com/b/davidebb/archive/2010/10/11/light-up-your-nupacks-with-startup-code-and-webactivator.aspx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err="1"/>
              <a:t>ProjectProperties</a:t>
            </a:r>
            <a:r>
              <a:rPr lang="en-US" dirty="0"/>
              <a:t> Properties – </a:t>
            </a:r>
            <a:endParaRPr lang="en-US" dirty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://msdn.microsoft.com/en-us/library/vslangproj.projectproperties_properties(VS.80).aspx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0" dirty="0" smtClean="0">
                <a:latin typeface="Myriad Pro" pitchFamily="34" charset="0"/>
              </a:rPr>
              <a:t>Creating and host simple </a:t>
            </a:r>
            <a:r>
              <a:rPr lang="en-US" sz="2800" b="0" dirty="0" err="1" smtClean="0">
                <a:latin typeface="Myriad Pro" pitchFamily="34" charset="0"/>
              </a:rPr>
              <a:t>NuGet</a:t>
            </a:r>
            <a:r>
              <a:rPr lang="en-US" sz="2800" b="0" dirty="0" smtClean="0">
                <a:latin typeface="Myriad Pro" pitchFamily="34" charset="0"/>
              </a:rPr>
              <a:t> packages</a:t>
            </a:r>
            <a:endParaRPr lang="en-US" sz="2800" b="0" dirty="0">
              <a:latin typeface="Myriad Pro" pitchFamily="34" charset="0"/>
            </a:endParaRPr>
          </a:p>
        </p:txBody>
      </p:sp>
      <p:pic>
        <p:nvPicPr>
          <p:cNvPr id="4100" name="Picture 4" descr="http://www.openclipart.org/image/800px/svg_to_png/WMP_Play_butt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0" y="25146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7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SketchFlow Print" pitchFamily="2" charset="0"/>
              </a:rPr>
              <a:t>summary</a:t>
            </a:r>
            <a:endParaRPr lang="en-US" dirty="0">
              <a:latin typeface="SketchFlow Print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sz="2800" b="0" dirty="0">
                <a:latin typeface="Segoe UI Light" pitchFamily="34" charset="0"/>
              </a:rPr>
              <a:t>What is </a:t>
            </a:r>
            <a:r>
              <a:rPr lang="en-US" sz="2800" b="0" dirty="0" err="1" smtClean="0">
                <a:latin typeface="Segoe UI Light" pitchFamily="34" charset="0"/>
              </a:rPr>
              <a:t>NuGet</a:t>
            </a:r>
            <a:r>
              <a:rPr lang="en-US" sz="2800" b="0" dirty="0" smtClean="0">
                <a:latin typeface="Segoe UI Light" pitchFamily="34" charset="0"/>
              </a:rPr>
              <a:t>?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get setup?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find a package? 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install a package?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update a package?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create a simple package?</a:t>
            </a:r>
            <a:endParaRPr lang="en-US" sz="2800" b="0" dirty="0">
              <a:latin typeface="Segoe UI Light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b="0" dirty="0" smtClean="0">
                <a:latin typeface="Segoe UI Light" pitchFamily="34" charset="0"/>
              </a:rPr>
              <a:t>How to host a simple repository?</a:t>
            </a:r>
            <a:endParaRPr lang="en-US" sz="2800" b="0" dirty="0">
              <a:latin typeface="Segoe UI Light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b="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096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cap="none" dirty="0" smtClean="0"/>
              <a:t>resources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524000"/>
            <a:ext cx="7924800" cy="4191000"/>
          </a:xfrm>
        </p:spPr>
        <p:txBody>
          <a:bodyPr/>
          <a:lstStyle/>
          <a:p>
            <a:r>
              <a:rPr lang="en-US" dirty="0" err="1" smtClean="0">
                <a:latin typeface="Segoe UI Light" pitchFamily="34" charset="0"/>
              </a:rPr>
              <a:t>nuget</a:t>
            </a:r>
            <a:r>
              <a:rPr lang="en-US" dirty="0" smtClean="0">
                <a:latin typeface="Segoe UI Light" pitchFamily="34" charset="0"/>
              </a:rPr>
              <a:t> - </a:t>
            </a:r>
            <a:r>
              <a:rPr lang="en-US" dirty="0" smtClean="0">
                <a:solidFill>
                  <a:srgbClr val="00B0F0"/>
                </a:solidFill>
                <a:latin typeface="Segoe UI Light" pitchFamily="34" charset="0"/>
              </a:rPr>
              <a:t>nuget</a:t>
            </a:r>
            <a:r>
              <a:rPr lang="en-US" dirty="0" smtClean="0">
                <a:latin typeface="Segoe UI Light" pitchFamily="34" charset="0"/>
              </a:rPr>
              <a:t>.codeplex.com</a:t>
            </a:r>
          </a:p>
          <a:p>
            <a:r>
              <a:rPr lang="en-US" dirty="0" smtClean="0">
                <a:latin typeface="Segoe UI Light" pitchFamily="34" charset="0"/>
              </a:rPr>
              <a:t>current </a:t>
            </a:r>
            <a:r>
              <a:rPr lang="en-US" dirty="0" err="1" smtClean="0">
                <a:latin typeface="Segoe UI Light" pitchFamily="34" charset="0"/>
              </a:rPr>
              <a:t>nuget</a:t>
            </a:r>
            <a:r>
              <a:rPr lang="en-US" dirty="0" smtClean="0">
                <a:latin typeface="Segoe UI Light" pitchFamily="34" charset="0"/>
              </a:rPr>
              <a:t> package store -</a:t>
            </a:r>
            <a:r>
              <a:rPr lang="en-US" dirty="0" smtClean="0">
                <a:solidFill>
                  <a:srgbClr val="00B0F0"/>
                </a:solidFill>
                <a:latin typeface="Segoe UI Light" pitchFamily="34" charset="0"/>
              </a:rPr>
              <a:t> nuPackPackages</a:t>
            </a:r>
            <a:r>
              <a:rPr lang="en-US" dirty="0" smtClean="0">
                <a:latin typeface="Segoe UI Light" pitchFamily="34" charset="0"/>
              </a:rPr>
              <a:t>.codeplex.com</a:t>
            </a:r>
          </a:p>
          <a:p>
            <a:r>
              <a:rPr lang="en-US" dirty="0" err="1" smtClean="0">
                <a:latin typeface="Segoe UI Light" pitchFamily="34" charset="0"/>
              </a:rPr>
              <a:t>nuget</a:t>
            </a:r>
            <a:r>
              <a:rPr lang="en-US" dirty="0" smtClean="0">
                <a:latin typeface="Segoe UI Light" pitchFamily="34" charset="0"/>
              </a:rPr>
              <a:t> gallery server - </a:t>
            </a:r>
            <a:r>
              <a:rPr lang="en-US" dirty="0" smtClean="0">
                <a:solidFill>
                  <a:srgbClr val="00B0F0"/>
                </a:solidFill>
                <a:latin typeface="Segoe UI Light" pitchFamily="34" charset="0"/>
              </a:rPr>
              <a:t>GalleryServer.</a:t>
            </a:r>
            <a:r>
              <a:rPr lang="en-US" dirty="0" smtClean="0">
                <a:latin typeface="Segoe UI Light" pitchFamily="34" charset="0"/>
              </a:rPr>
              <a:t>codeplex.com</a:t>
            </a:r>
          </a:p>
          <a:p>
            <a:r>
              <a:rPr lang="en-US" dirty="0" smtClean="0">
                <a:latin typeface="Segoe UI Light" pitchFamily="34" charset="0"/>
              </a:rPr>
              <a:t>and more…</a:t>
            </a:r>
          </a:p>
          <a:p>
            <a:endParaRPr lang="en-US" dirty="0" smtClean="0">
              <a:latin typeface="Segoe UI Light" pitchFamily="34" charset="0"/>
            </a:endParaRPr>
          </a:p>
          <a:p>
            <a:endParaRPr lang="en-US" dirty="0">
              <a:latin typeface="Segoe UI Light" pitchFamily="34" charset="0"/>
            </a:endParaRPr>
          </a:p>
        </p:txBody>
      </p:sp>
      <p:pic>
        <p:nvPicPr>
          <p:cNvPr id="14338" name="Picture 2" descr="http://bit.ly/NuGetLinks.qr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112768"/>
            <a:ext cx="3276600" cy="327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7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SketchFlow Print" pitchFamily="2" charset="0"/>
              </a:rPr>
              <a:t>items to explore</a:t>
            </a:r>
            <a:endParaRPr lang="en-US" cap="none" dirty="0">
              <a:latin typeface="SketchFlow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524000"/>
            <a:ext cx="7924800" cy="4191000"/>
          </a:xfrm>
        </p:spPr>
        <p:txBody>
          <a:bodyPr/>
          <a:lstStyle/>
          <a:p>
            <a:r>
              <a:rPr lang="en-US" b="0" dirty="0" smtClean="0">
                <a:latin typeface="Segoe UI Light" pitchFamily="34" charset="0"/>
              </a:rPr>
              <a:t>Complex package creation</a:t>
            </a:r>
          </a:p>
          <a:p>
            <a:pPr lvl="1"/>
            <a:r>
              <a:rPr lang="en-US" dirty="0" err="1" smtClean="0">
                <a:latin typeface="Segoe UI Light" pitchFamily="34" charset="0"/>
              </a:rPr>
              <a:t>Config</a:t>
            </a:r>
            <a:r>
              <a:rPr lang="en-US" dirty="0" smtClean="0">
                <a:latin typeface="Segoe UI Light" pitchFamily="34" charset="0"/>
              </a:rPr>
              <a:t> Transforms</a:t>
            </a:r>
          </a:p>
          <a:p>
            <a:pPr lvl="1"/>
            <a:r>
              <a:rPr lang="en-US" dirty="0" smtClean="0">
                <a:latin typeface="Segoe UI Light" pitchFamily="34" charset="0"/>
              </a:rPr>
              <a:t>Source Transforms</a:t>
            </a:r>
          </a:p>
          <a:p>
            <a:pPr lvl="1"/>
            <a:r>
              <a:rPr lang="en-US" dirty="0" smtClean="0">
                <a:latin typeface="Segoe UI Light" pitchFamily="34" charset="0"/>
              </a:rPr>
              <a:t>Complex Dependencies</a:t>
            </a:r>
          </a:p>
          <a:p>
            <a:pPr lvl="1"/>
            <a:endParaRPr lang="en-US" dirty="0" smtClean="0">
              <a:latin typeface="Segoe UI Light" pitchFamily="34" charset="0"/>
            </a:endParaRPr>
          </a:p>
          <a:p>
            <a:r>
              <a:rPr lang="en-US" b="0" dirty="0" smtClean="0">
                <a:latin typeface="Segoe UI Light" pitchFamily="34" charset="0"/>
              </a:rPr>
              <a:t>Hosting a </a:t>
            </a:r>
            <a:r>
              <a:rPr lang="en-US" b="0" dirty="0" err="1" smtClean="0">
                <a:latin typeface="Segoe UI Light" pitchFamily="34" charset="0"/>
              </a:rPr>
              <a:t>NuGet</a:t>
            </a:r>
            <a:r>
              <a:rPr lang="en-US" b="0" dirty="0" smtClean="0">
                <a:latin typeface="Segoe UI Light" pitchFamily="34" charset="0"/>
              </a:rPr>
              <a:t> gallery</a:t>
            </a:r>
          </a:p>
          <a:p>
            <a:endParaRPr lang="en-US" b="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97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ds\ds-logo-white-transparent-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816152"/>
            <a:ext cx="6877050" cy="32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98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sell\Desktop\ThirstyDeveloper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71600"/>
            <a:ext cx="4038600" cy="4038600"/>
          </a:xfrm>
          <a:prstGeom prst="ellipse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36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etx.com.au/blog/wp-content/uploads/2009/05/twit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1850" y="1905000"/>
            <a:ext cx="2438400" cy="2438400"/>
          </a:xfrm>
          <a:prstGeom prst="rect">
            <a:avLst/>
          </a:prstGeom>
          <a:noFill/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2057400" y="3846513"/>
            <a:ext cx="5105400" cy="1298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@csell5</a:t>
            </a:r>
            <a:endParaRPr kumimoji="0" lang="en-US" sz="600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8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farm4.static.flickr.com/3105/2541295104_b2fcb5df33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28574"/>
            <a:ext cx="9753600" cy="62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2826" y="5791200"/>
            <a:ext cx="65757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Segoe UI Light" pitchFamily="34" charset="0"/>
              </a:rPr>
              <a:t>bitbucket.org/csell5/demos</a:t>
            </a:r>
            <a:endParaRPr lang="en-US" sz="44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8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6017</TotalTime>
  <Words>929</Words>
  <Application>Microsoft Office PowerPoint</Application>
  <PresentationFormat>On-screen Show (4:3)</PresentationFormat>
  <Paragraphs>258</Paragraphs>
  <Slides>54</Slides>
  <Notes>11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Horizon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can be</vt:lpstr>
      <vt:lpstr>introducing</vt:lpstr>
      <vt:lpstr>outline</vt:lpstr>
      <vt:lpstr>PowerPoint Presentation</vt:lpstr>
      <vt:lpstr>PowerPoint Presentation</vt:lpstr>
      <vt:lpstr>PowerPoint Presentation</vt:lpstr>
      <vt:lpstr>What is nuget?</vt:lpstr>
      <vt:lpstr>PowerPoint Presentation</vt:lpstr>
      <vt:lpstr>PowerPoint Presentation</vt:lpstr>
      <vt:lpstr>PowerPoint Presentation</vt:lpstr>
      <vt:lpstr>PowerPoint Presentation</vt:lpstr>
      <vt:lpstr>as developers</vt:lpstr>
      <vt:lpstr>distribution methods</vt:lpstr>
      <vt:lpstr>distribution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.exe, .msi, .zip </vt:lpstr>
      <vt:lpstr>WebPI</vt:lpstr>
      <vt:lpstr>VS extension manager</vt:lpstr>
      <vt:lpstr>nuget</vt:lpstr>
      <vt:lpstr>PowerPoint Presentation</vt:lpstr>
      <vt:lpstr>architecture breakdown</vt:lpstr>
      <vt:lpstr>interacting with the prompt</vt:lpstr>
      <vt:lpstr>installing</vt:lpstr>
      <vt:lpstr>Commands</vt:lpstr>
      <vt:lpstr>demo</vt:lpstr>
      <vt:lpstr>.nupkg</vt:lpstr>
      <vt:lpstr>package breakdown</vt:lpstr>
      <vt:lpstr>.nuspec</vt:lpstr>
      <vt:lpstr>.nuspec dependencies</vt:lpstr>
      <vt:lpstr>config transforms</vt:lpstr>
      <vt:lpstr>source transforms</vt:lpstr>
      <vt:lpstr>demo</vt:lpstr>
      <vt:lpstr>summary</vt:lpstr>
      <vt:lpstr>resources</vt:lpstr>
      <vt:lpstr>items to explore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NuGet Nuggets</dc:title>
  <dc:creator>Clark Sell</dc:creator>
  <cp:lastModifiedBy>csell5</cp:lastModifiedBy>
  <cp:revision>57</cp:revision>
  <dcterms:created xsi:type="dcterms:W3CDTF">2006-08-16T00:00:00Z</dcterms:created>
  <dcterms:modified xsi:type="dcterms:W3CDTF">2011-01-24T18:45:15Z</dcterms:modified>
</cp:coreProperties>
</file>